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6"/>
  </p:notesMasterIdLst>
  <p:sldIdLst>
    <p:sldId id="277" r:id="rId5"/>
    <p:sldId id="352" r:id="rId6"/>
    <p:sldId id="362" r:id="rId7"/>
    <p:sldId id="325" r:id="rId8"/>
    <p:sldId id="340" r:id="rId9"/>
    <p:sldId id="363" r:id="rId10"/>
    <p:sldId id="356" r:id="rId11"/>
    <p:sldId id="358" r:id="rId12"/>
    <p:sldId id="369" r:id="rId13"/>
    <p:sldId id="341" r:id="rId14"/>
    <p:sldId id="370" r:id="rId15"/>
    <p:sldId id="353" r:id="rId16"/>
    <p:sldId id="364" r:id="rId17"/>
    <p:sldId id="357" r:id="rId18"/>
    <p:sldId id="359" r:id="rId19"/>
    <p:sldId id="365" r:id="rId20"/>
    <p:sldId id="366" r:id="rId21"/>
    <p:sldId id="367" r:id="rId22"/>
    <p:sldId id="368" r:id="rId23"/>
    <p:sldId id="371" r:id="rId24"/>
    <p:sldId id="334"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5B7"/>
    <a:srgbClr val="FFB71B"/>
    <a:srgbClr val="7B6755"/>
    <a:srgbClr val="60269D"/>
    <a:srgbClr val="A50063"/>
    <a:srgbClr val="6D6E70"/>
    <a:srgbClr val="779803"/>
    <a:srgbClr val="E87200"/>
    <a:srgbClr val="007CA4"/>
    <a:srgbClr val="003C6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03" autoAdjust="0"/>
    <p:restoredTop sz="70867" autoAdjust="0"/>
  </p:normalViewPr>
  <p:slideViewPr>
    <p:cSldViewPr snapToObjects="1">
      <p:cViewPr varScale="1">
        <p:scale>
          <a:sx n="62" d="100"/>
          <a:sy n="62" d="100"/>
        </p:scale>
        <p:origin x="1354" y="67"/>
      </p:cViewPr>
      <p:guideLst/>
    </p:cSldViewPr>
  </p:slideViewPr>
  <p:outlineViewPr>
    <p:cViewPr>
      <p:scale>
        <a:sx n="33" d="100"/>
        <a:sy n="33" d="100"/>
      </p:scale>
      <p:origin x="0" y="0"/>
    </p:cViewPr>
  </p:outlineViewPr>
  <p:notesTextViewPr>
    <p:cViewPr>
      <p:scale>
        <a:sx n="1" d="1"/>
        <a:sy n="1" d="1"/>
      </p:scale>
      <p:origin x="0" y="0"/>
    </p:cViewPr>
  </p:notesTextViewPr>
  <p:notesViewPr>
    <p:cSldViewPr snapToObjects="1">
      <p:cViewPr varScale="1">
        <p:scale>
          <a:sx n="68" d="100"/>
          <a:sy n="68" d="100"/>
        </p:scale>
        <p:origin x="3024"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4.png>
</file>

<file path=ppt/media/image15.png>
</file>

<file path=ppt/media/image16.png>
</file>

<file path=ppt/media/image17.png>
</file>

<file path=ppt/media/image18.png>
</file>

<file path=ppt/media/image19.jpe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476FFE-0C74-1C48-ACFB-40CDB841E0FF}" type="datetimeFigureOut">
              <a:rPr lang="en-US" smtClean="0"/>
              <a:t>11/25/2022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C46209-2136-F44B-918E-10CBFA1D56FB}" type="slidenum">
              <a:rPr lang="en-US" smtClean="0"/>
              <a:t>‹#›</a:t>
            </a:fld>
            <a:endParaRPr lang="en-US"/>
          </a:p>
        </p:txBody>
      </p:sp>
    </p:spTree>
    <p:extLst>
      <p:ext uri="{BB962C8B-B14F-4D97-AF65-F5344CB8AC3E}">
        <p14:creationId xmlns:p14="http://schemas.microsoft.com/office/powerpoint/2010/main" val="31389426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5"/>
          </p:nvPr>
        </p:nvSpPr>
        <p:spPr/>
        <p:txBody>
          <a:bodyPr/>
          <a:lstStyle/>
          <a:p>
            <a:fld id="{F5C46209-2136-F44B-918E-10CBFA1D56FB}" type="slidenum">
              <a:rPr lang="en-US" smtClean="0"/>
              <a:t>1</a:t>
            </a:fld>
            <a:endParaRPr lang="en-US"/>
          </a:p>
        </p:txBody>
      </p:sp>
    </p:spTree>
    <p:extLst>
      <p:ext uri="{BB962C8B-B14F-4D97-AF65-F5344CB8AC3E}">
        <p14:creationId xmlns:p14="http://schemas.microsoft.com/office/powerpoint/2010/main" val="16493483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C46209-2136-F44B-918E-10CBFA1D56FB}" type="slidenum">
              <a:rPr lang="en-US" smtClean="0"/>
              <a:t>10</a:t>
            </a:fld>
            <a:endParaRPr lang="en-US"/>
          </a:p>
        </p:txBody>
      </p:sp>
    </p:spTree>
    <p:extLst>
      <p:ext uri="{BB962C8B-B14F-4D97-AF65-F5344CB8AC3E}">
        <p14:creationId xmlns:p14="http://schemas.microsoft.com/office/powerpoint/2010/main" val="41983082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F5C46209-2136-F44B-918E-10CBFA1D56FB}" type="slidenum">
              <a:rPr lang="en-US" smtClean="0"/>
              <a:t>11</a:t>
            </a:fld>
            <a:endParaRPr lang="en-US"/>
          </a:p>
        </p:txBody>
      </p:sp>
    </p:spTree>
    <p:extLst>
      <p:ext uri="{BB962C8B-B14F-4D97-AF65-F5344CB8AC3E}">
        <p14:creationId xmlns:p14="http://schemas.microsoft.com/office/powerpoint/2010/main" val="14295104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F5C46209-2136-F44B-918E-10CBFA1D56FB}" type="slidenum">
              <a:rPr lang="en-US" smtClean="0"/>
              <a:t>12</a:t>
            </a:fld>
            <a:endParaRPr lang="en-US"/>
          </a:p>
        </p:txBody>
      </p:sp>
    </p:spTree>
    <p:extLst>
      <p:ext uri="{BB962C8B-B14F-4D97-AF65-F5344CB8AC3E}">
        <p14:creationId xmlns:p14="http://schemas.microsoft.com/office/powerpoint/2010/main" val="29151611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C46209-2136-F44B-918E-10CBFA1D5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969685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C46209-2136-F44B-918E-10CBFA1D56FB}" type="slidenum">
              <a:rPr lang="en-US" smtClean="0"/>
              <a:t>14</a:t>
            </a:fld>
            <a:endParaRPr lang="en-US"/>
          </a:p>
        </p:txBody>
      </p:sp>
    </p:spTree>
    <p:extLst>
      <p:ext uri="{BB962C8B-B14F-4D97-AF65-F5344CB8AC3E}">
        <p14:creationId xmlns:p14="http://schemas.microsoft.com/office/powerpoint/2010/main" val="40813597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C46209-2136-F44B-918E-10CBFA1D56FB}" type="slidenum">
              <a:rPr lang="en-US" smtClean="0"/>
              <a:t>15</a:t>
            </a:fld>
            <a:endParaRPr lang="en-US"/>
          </a:p>
        </p:txBody>
      </p:sp>
    </p:spTree>
    <p:extLst>
      <p:ext uri="{BB962C8B-B14F-4D97-AF65-F5344CB8AC3E}">
        <p14:creationId xmlns:p14="http://schemas.microsoft.com/office/powerpoint/2010/main" val="27182698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C46209-2136-F44B-918E-10CBFA1D5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653225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C46209-2136-F44B-918E-10CBFA1D56FB}" type="slidenum">
              <a:rPr lang="en-US" smtClean="0"/>
              <a:t>17</a:t>
            </a:fld>
            <a:endParaRPr lang="en-US"/>
          </a:p>
        </p:txBody>
      </p:sp>
    </p:spTree>
    <p:extLst>
      <p:ext uri="{BB962C8B-B14F-4D97-AF65-F5344CB8AC3E}">
        <p14:creationId xmlns:p14="http://schemas.microsoft.com/office/powerpoint/2010/main" val="2351470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C46209-2136-F44B-918E-10CBFA1D56FB}" type="slidenum">
              <a:rPr lang="en-US" smtClean="0"/>
              <a:t>18</a:t>
            </a:fld>
            <a:endParaRPr lang="en-US"/>
          </a:p>
        </p:txBody>
      </p:sp>
    </p:spTree>
    <p:extLst>
      <p:ext uri="{BB962C8B-B14F-4D97-AF65-F5344CB8AC3E}">
        <p14:creationId xmlns:p14="http://schemas.microsoft.com/office/powerpoint/2010/main" val="38214108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C46209-2136-F44B-918E-10CBFA1D56FB}" type="slidenum">
              <a:rPr lang="en-US" smtClean="0"/>
              <a:t>19</a:t>
            </a:fld>
            <a:endParaRPr lang="en-US"/>
          </a:p>
        </p:txBody>
      </p:sp>
    </p:spTree>
    <p:extLst>
      <p:ext uri="{BB962C8B-B14F-4D97-AF65-F5344CB8AC3E}">
        <p14:creationId xmlns:p14="http://schemas.microsoft.com/office/powerpoint/2010/main" val="3900263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of the concepts included in this presentation are trademarked including those shown here.  </a:t>
            </a:r>
          </a:p>
        </p:txBody>
      </p:sp>
      <p:sp>
        <p:nvSpPr>
          <p:cNvPr id="4" name="Slide Number Placeholder 3"/>
          <p:cNvSpPr>
            <a:spLocks noGrp="1"/>
          </p:cNvSpPr>
          <p:nvPr>
            <p:ph type="sldNum" sz="quarter" idx="5"/>
          </p:nvPr>
        </p:nvSpPr>
        <p:spPr/>
        <p:txBody>
          <a:bodyPr/>
          <a:lstStyle/>
          <a:p>
            <a:fld id="{F5C46209-2136-F44B-918E-10CBFA1D56FB}" type="slidenum">
              <a:rPr lang="en-US" smtClean="0"/>
              <a:t>2</a:t>
            </a:fld>
            <a:endParaRPr lang="en-US"/>
          </a:p>
        </p:txBody>
      </p:sp>
    </p:spTree>
    <p:extLst>
      <p:ext uri="{BB962C8B-B14F-4D97-AF65-F5344CB8AC3E}">
        <p14:creationId xmlns:p14="http://schemas.microsoft.com/office/powerpoint/2010/main" val="655013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C46209-2136-F44B-918E-10CBFA1D5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023766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C46209-2136-F44B-918E-10CBFA1D5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944998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C46209-2136-F44B-918E-10CBFA1D56FB}" type="slidenum">
              <a:rPr lang="en-US" smtClean="0"/>
              <a:t>4</a:t>
            </a:fld>
            <a:endParaRPr lang="en-US"/>
          </a:p>
        </p:txBody>
      </p:sp>
    </p:spTree>
    <p:extLst>
      <p:ext uri="{BB962C8B-B14F-4D97-AF65-F5344CB8AC3E}">
        <p14:creationId xmlns:p14="http://schemas.microsoft.com/office/powerpoint/2010/main" val="18548281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C46209-2136-F44B-918E-10CBFA1D56FB}" type="slidenum">
              <a:rPr lang="en-US" smtClean="0"/>
              <a:t>5</a:t>
            </a:fld>
            <a:endParaRPr lang="en-US"/>
          </a:p>
        </p:txBody>
      </p:sp>
    </p:spTree>
    <p:extLst>
      <p:ext uri="{BB962C8B-B14F-4D97-AF65-F5344CB8AC3E}">
        <p14:creationId xmlns:p14="http://schemas.microsoft.com/office/powerpoint/2010/main" val="29087029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C46209-2136-F44B-918E-10CBFA1D5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944998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C46209-2136-F44B-918E-10CBFA1D56FB}" type="slidenum">
              <a:rPr lang="en-US" smtClean="0"/>
              <a:t>7</a:t>
            </a:fld>
            <a:endParaRPr lang="en-US"/>
          </a:p>
        </p:txBody>
      </p:sp>
    </p:spTree>
    <p:extLst>
      <p:ext uri="{BB962C8B-B14F-4D97-AF65-F5344CB8AC3E}">
        <p14:creationId xmlns:p14="http://schemas.microsoft.com/office/powerpoint/2010/main" val="30492053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C46209-2136-F44B-918E-10CBFA1D56FB}" type="slidenum">
              <a:rPr lang="en-US" smtClean="0"/>
              <a:t>8</a:t>
            </a:fld>
            <a:endParaRPr lang="en-US"/>
          </a:p>
        </p:txBody>
      </p:sp>
    </p:spTree>
    <p:extLst>
      <p:ext uri="{BB962C8B-B14F-4D97-AF65-F5344CB8AC3E}">
        <p14:creationId xmlns:p14="http://schemas.microsoft.com/office/powerpoint/2010/main" val="12737531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C46209-2136-F44B-918E-10CBFA1D56F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589151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healthcenterinfo.org/"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3.emf"/><Relationship Id="rId5" Type="http://schemas.openxmlformats.org/officeDocument/2006/relationships/image" Target="../media/image12.emf"/><Relationship Id="rId4" Type="http://schemas.openxmlformats.org/officeDocument/2006/relationships/image" Target="../media/image11.emf"/></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7.jpg"/><Relationship Id="rId4" Type="http://schemas.openxmlformats.org/officeDocument/2006/relationships/image" Target="../media/image6.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tx2"/>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3A243912-548D-8D4A-B1B0-7ABD4709DCAA}"/>
              </a:ext>
            </a:extLst>
          </p:cNvPr>
          <p:cNvPicPr>
            <a:picLocks noChangeAspect="1"/>
          </p:cNvPicPr>
          <p:nvPr userDrawn="1"/>
        </p:nvPicPr>
        <p:blipFill>
          <a:blip r:embed="rId2"/>
          <a:stretch>
            <a:fillRect/>
          </a:stretch>
        </p:blipFill>
        <p:spPr>
          <a:xfrm>
            <a:off x="313304" y="457200"/>
            <a:ext cx="2128238" cy="564394"/>
          </a:xfrm>
          <a:prstGeom prst="rect">
            <a:avLst/>
          </a:prstGeom>
        </p:spPr>
      </p:pic>
      <p:sp>
        <p:nvSpPr>
          <p:cNvPr id="9" name="Rectangle 3">
            <a:extLst>
              <a:ext uri="{FF2B5EF4-FFF2-40B4-BE49-F238E27FC236}">
                <a16:creationId xmlns:a16="http://schemas.microsoft.com/office/drawing/2014/main" id="{71E0BEB1-0522-6240-8F95-65D4A14FD620}"/>
              </a:ext>
            </a:extLst>
          </p:cNvPr>
          <p:cNvSpPr/>
          <p:nvPr userDrawn="1"/>
        </p:nvSpPr>
        <p:spPr>
          <a:xfrm>
            <a:off x="1143000" y="0"/>
            <a:ext cx="11064949" cy="6867426"/>
          </a:xfrm>
          <a:custGeom>
            <a:avLst/>
            <a:gdLst>
              <a:gd name="connsiteX0" fmla="*/ 0 w 9151049"/>
              <a:gd name="connsiteY0" fmla="*/ 0 h 6858000"/>
              <a:gd name="connsiteX1" fmla="*/ 9151049 w 9151049"/>
              <a:gd name="connsiteY1" fmla="*/ 0 h 6858000"/>
              <a:gd name="connsiteX2" fmla="*/ 9151049 w 9151049"/>
              <a:gd name="connsiteY2" fmla="*/ 6858000 h 6858000"/>
              <a:gd name="connsiteX3" fmla="*/ 0 w 9151049"/>
              <a:gd name="connsiteY3" fmla="*/ 6858000 h 6858000"/>
              <a:gd name="connsiteX4" fmla="*/ 0 w 9151049"/>
              <a:gd name="connsiteY4" fmla="*/ 0 h 6858000"/>
              <a:gd name="connsiteX0" fmla="*/ 2931736 w 9151049"/>
              <a:gd name="connsiteY0" fmla="*/ 0 h 6858000"/>
              <a:gd name="connsiteX1" fmla="*/ 9151049 w 9151049"/>
              <a:gd name="connsiteY1" fmla="*/ 0 h 6858000"/>
              <a:gd name="connsiteX2" fmla="*/ 9151049 w 9151049"/>
              <a:gd name="connsiteY2" fmla="*/ 6858000 h 6858000"/>
              <a:gd name="connsiteX3" fmla="*/ 0 w 9151049"/>
              <a:gd name="connsiteY3" fmla="*/ 6858000 h 6858000"/>
              <a:gd name="connsiteX4" fmla="*/ 2931736 w 9151049"/>
              <a:gd name="connsiteY4" fmla="*/ 0 h 6858000"/>
              <a:gd name="connsiteX0" fmla="*/ 2846895 w 9066208"/>
              <a:gd name="connsiteY0" fmla="*/ 0 h 6867426"/>
              <a:gd name="connsiteX1" fmla="*/ 9066208 w 9066208"/>
              <a:gd name="connsiteY1" fmla="*/ 0 h 6867426"/>
              <a:gd name="connsiteX2" fmla="*/ 9066208 w 9066208"/>
              <a:gd name="connsiteY2" fmla="*/ 6858000 h 6867426"/>
              <a:gd name="connsiteX3" fmla="*/ 0 w 9066208"/>
              <a:gd name="connsiteY3" fmla="*/ 6867426 h 6867426"/>
              <a:gd name="connsiteX4" fmla="*/ 2846895 w 9066208"/>
              <a:gd name="connsiteY4" fmla="*/ 0 h 6867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66208" h="6867426">
                <a:moveTo>
                  <a:pt x="2846895" y="0"/>
                </a:moveTo>
                <a:lnTo>
                  <a:pt x="9066208" y="0"/>
                </a:lnTo>
                <a:lnTo>
                  <a:pt x="9066208" y="6858000"/>
                </a:lnTo>
                <a:lnTo>
                  <a:pt x="0" y="6867426"/>
                </a:lnTo>
                <a:lnTo>
                  <a:pt x="2846895" y="0"/>
                </a:lnTo>
                <a:close/>
              </a:path>
            </a:pathLst>
          </a:custGeom>
          <a:blipFill dpi="0" rotWithShape="1">
            <a:blip r:embed="rId3"/>
            <a:srcRect/>
            <a:stretch>
              <a:fillRect/>
            </a:stretch>
          </a:blip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 name="Subtitle 2"/>
          <p:cNvSpPr>
            <a:spLocks noGrp="1"/>
          </p:cNvSpPr>
          <p:nvPr>
            <p:ph type="subTitle" idx="1"/>
          </p:nvPr>
        </p:nvSpPr>
        <p:spPr>
          <a:xfrm>
            <a:off x="5369118" y="5072463"/>
            <a:ext cx="5610999" cy="1655762"/>
          </a:xfrm>
          <a:prstGeom prst="rect">
            <a:avLst/>
          </a:prstGeom>
        </p:spPr>
        <p:txBody>
          <a:bodyPr/>
          <a:lstStyle>
            <a:lvl1pPr marL="0" indent="0" algn="l">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p:cNvSpPr>
            <a:spLocks noGrp="1"/>
          </p:cNvSpPr>
          <p:nvPr>
            <p:ph type="ctrTitle" hasCustomPrompt="1"/>
          </p:nvPr>
        </p:nvSpPr>
        <p:spPr>
          <a:xfrm>
            <a:off x="5369118" y="2657061"/>
            <a:ext cx="6780618" cy="2387600"/>
          </a:xfrm>
          <a:prstGeom prst="rect">
            <a:avLst/>
          </a:prstGeom>
        </p:spPr>
        <p:txBody>
          <a:bodyPr anchor="b"/>
          <a:lstStyle>
            <a:lvl1pPr algn="l">
              <a:defRPr sz="6000" b="1">
                <a:solidFill>
                  <a:schemeClr val="tx2"/>
                </a:solidFill>
              </a:defRPr>
            </a:lvl1pPr>
          </a:lstStyle>
          <a:p>
            <a:r>
              <a:rPr lang="en-US" dirty="0"/>
              <a:t>CLICK TO EDIT </a:t>
            </a:r>
            <a:br>
              <a:rPr lang="en-US" dirty="0"/>
            </a:br>
            <a:r>
              <a:rPr lang="en-US" dirty="0"/>
              <a:t>MASTER TITLE STYLE</a:t>
            </a:r>
          </a:p>
        </p:txBody>
      </p:sp>
      <p:sp>
        <p:nvSpPr>
          <p:cNvPr id="23" name="Parallelogram 21">
            <a:extLst>
              <a:ext uri="{FF2B5EF4-FFF2-40B4-BE49-F238E27FC236}">
                <a16:creationId xmlns:a16="http://schemas.microsoft.com/office/drawing/2014/main" id="{527BD3E8-99A0-854E-84B3-1127B103B9D6}"/>
              </a:ext>
            </a:extLst>
          </p:cNvPr>
          <p:cNvSpPr/>
          <p:nvPr userDrawn="1"/>
        </p:nvSpPr>
        <p:spPr>
          <a:xfrm rot="780000">
            <a:off x="3057734" y="-341262"/>
            <a:ext cx="2186433" cy="7539728"/>
          </a:xfrm>
          <a:custGeom>
            <a:avLst/>
            <a:gdLst>
              <a:gd name="connsiteX0" fmla="*/ 0 w 1216152"/>
              <a:gd name="connsiteY0" fmla="*/ 1646338 h 1646338"/>
              <a:gd name="connsiteX1" fmla="*/ 304038 w 1216152"/>
              <a:gd name="connsiteY1" fmla="*/ 0 h 1646338"/>
              <a:gd name="connsiteX2" fmla="*/ 1216152 w 1216152"/>
              <a:gd name="connsiteY2" fmla="*/ 0 h 1646338"/>
              <a:gd name="connsiteX3" fmla="*/ 912114 w 1216152"/>
              <a:gd name="connsiteY3" fmla="*/ 1646338 h 1646338"/>
              <a:gd name="connsiteX4" fmla="*/ 0 w 1216152"/>
              <a:gd name="connsiteY4" fmla="*/ 1646338 h 1646338"/>
              <a:gd name="connsiteX0" fmla="*/ 0 w 1216152"/>
              <a:gd name="connsiteY0" fmla="*/ 4735503 h 4735503"/>
              <a:gd name="connsiteX1" fmla="*/ 867482 w 1216152"/>
              <a:gd name="connsiteY1" fmla="*/ 0 h 4735503"/>
              <a:gd name="connsiteX2" fmla="*/ 1216152 w 1216152"/>
              <a:gd name="connsiteY2" fmla="*/ 3089165 h 4735503"/>
              <a:gd name="connsiteX3" fmla="*/ 912114 w 1216152"/>
              <a:gd name="connsiteY3" fmla="*/ 4735503 h 4735503"/>
              <a:gd name="connsiteX4" fmla="*/ 0 w 1216152"/>
              <a:gd name="connsiteY4" fmla="*/ 4735503 h 4735503"/>
              <a:gd name="connsiteX0" fmla="*/ 0 w 1835762"/>
              <a:gd name="connsiteY0" fmla="*/ 4968288 h 4968288"/>
              <a:gd name="connsiteX1" fmla="*/ 867482 w 1835762"/>
              <a:gd name="connsiteY1" fmla="*/ 232785 h 4968288"/>
              <a:gd name="connsiteX2" fmla="*/ 1835762 w 1835762"/>
              <a:gd name="connsiteY2" fmla="*/ 0 h 4968288"/>
              <a:gd name="connsiteX3" fmla="*/ 912114 w 1835762"/>
              <a:gd name="connsiteY3" fmla="*/ 4968288 h 4968288"/>
              <a:gd name="connsiteX4" fmla="*/ 0 w 1835762"/>
              <a:gd name="connsiteY4" fmla="*/ 4968288 h 4968288"/>
              <a:gd name="connsiteX0" fmla="*/ 0 w 2336886"/>
              <a:gd name="connsiteY0" fmla="*/ 7594976 h 7594976"/>
              <a:gd name="connsiteX1" fmla="*/ 1368606 w 2336886"/>
              <a:gd name="connsiteY1" fmla="*/ 232785 h 7594976"/>
              <a:gd name="connsiteX2" fmla="*/ 2336886 w 2336886"/>
              <a:gd name="connsiteY2" fmla="*/ 0 h 7594976"/>
              <a:gd name="connsiteX3" fmla="*/ 1413238 w 2336886"/>
              <a:gd name="connsiteY3" fmla="*/ 4968288 h 7594976"/>
              <a:gd name="connsiteX4" fmla="*/ 0 w 2336886"/>
              <a:gd name="connsiteY4" fmla="*/ 7594976 h 7594976"/>
              <a:gd name="connsiteX0" fmla="*/ 0 w 2336886"/>
              <a:gd name="connsiteY0" fmla="*/ 7594976 h 7594976"/>
              <a:gd name="connsiteX1" fmla="*/ 1368606 w 2336886"/>
              <a:gd name="connsiteY1" fmla="*/ 232785 h 7594976"/>
              <a:gd name="connsiteX2" fmla="*/ 2336886 w 2336886"/>
              <a:gd name="connsiteY2" fmla="*/ 0 h 7594976"/>
              <a:gd name="connsiteX3" fmla="*/ 968279 w 2336886"/>
              <a:gd name="connsiteY3" fmla="*/ 7362191 h 7594976"/>
              <a:gd name="connsiteX4" fmla="*/ 0 w 2336886"/>
              <a:gd name="connsiteY4" fmla="*/ 7594976 h 7594976"/>
              <a:gd name="connsiteX0" fmla="*/ 0 w 2336886"/>
              <a:gd name="connsiteY0" fmla="*/ 7594976 h 7594976"/>
              <a:gd name="connsiteX1" fmla="*/ 1368606 w 2336886"/>
              <a:gd name="connsiteY1" fmla="*/ 232785 h 7594976"/>
              <a:gd name="connsiteX2" fmla="*/ 2336886 w 2336886"/>
              <a:gd name="connsiteY2" fmla="*/ 0 h 7594976"/>
              <a:gd name="connsiteX3" fmla="*/ 968279 w 2336886"/>
              <a:gd name="connsiteY3" fmla="*/ 7362191 h 7594976"/>
              <a:gd name="connsiteX4" fmla="*/ 0 w 2336886"/>
              <a:gd name="connsiteY4" fmla="*/ 7594976 h 7594976"/>
              <a:gd name="connsiteX0" fmla="*/ 0 w 2336512"/>
              <a:gd name="connsiteY0" fmla="*/ 7574264 h 7574264"/>
              <a:gd name="connsiteX1" fmla="*/ 1368232 w 2336512"/>
              <a:gd name="connsiteY1" fmla="*/ 232785 h 7574264"/>
              <a:gd name="connsiteX2" fmla="*/ 2336512 w 2336512"/>
              <a:gd name="connsiteY2" fmla="*/ 0 h 7574264"/>
              <a:gd name="connsiteX3" fmla="*/ 967905 w 2336512"/>
              <a:gd name="connsiteY3" fmla="*/ 7362191 h 7574264"/>
              <a:gd name="connsiteX4" fmla="*/ 0 w 2336512"/>
              <a:gd name="connsiteY4" fmla="*/ 7574264 h 7574264"/>
              <a:gd name="connsiteX0" fmla="*/ 0 w 2339147"/>
              <a:gd name="connsiteY0" fmla="*/ 7585185 h 7585185"/>
              <a:gd name="connsiteX1" fmla="*/ 1370867 w 2339147"/>
              <a:gd name="connsiteY1" fmla="*/ 232785 h 7585185"/>
              <a:gd name="connsiteX2" fmla="*/ 2339147 w 2339147"/>
              <a:gd name="connsiteY2" fmla="*/ 0 h 7585185"/>
              <a:gd name="connsiteX3" fmla="*/ 970540 w 2339147"/>
              <a:gd name="connsiteY3" fmla="*/ 7362191 h 7585185"/>
              <a:gd name="connsiteX4" fmla="*/ 0 w 2339147"/>
              <a:gd name="connsiteY4" fmla="*/ 7585185 h 7585185"/>
              <a:gd name="connsiteX0" fmla="*/ 0 w 2339147"/>
              <a:gd name="connsiteY0" fmla="*/ 7585185 h 7585185"/>
              <a:gd name="connsiteX1" fmla="*/ 1092255 w 2339147"/>
              <a:gd name="connsiteY1" fmla="*/ 307308 h 7585185"/>
              <a:gd name="connsiteX2" fmla="*/ 2339147 w 2339147"/>
              <a:gd name="connsiteY2" fmla="*/ 0 h 7585185"/>
              <a:gd name="connsiteX3" fmla="*/ 970540 w 2339147"/>
              <a:gd name="connsiteY3" fmla="*/ 7362191 h 7585185"/>
              <a:gd name="connsiteX4" fmla="*/ 0 w 2339147"/>
              <a:gd name="connsiteY4" fmla="*/ 7585185 h 7585185"/>
              <a:gd name="connsiteX0" fmla="*/ 0 w 2186433"/>
              <a:gd name="connsiteY0" fmla="*/ 7539728 h 7539728"/>
              <a:gd name="connsiteX1" fmla="*/ 1092255 w 2186433"/>
              <a:gd name="connsiteY1" fmla="*/ 261851 h 7539728"/>
              <a:gd name="connsiteX2" fmla="*/ 2186433 w 2186433"/>
              <a:gd name="connsiteY2" fmla="*/ 0 h 7539728"/>
              <a:gd name="connsiteX3" fmla="*/ 970540 w 2186433"/>
              <a:gd name="connsiteY3" fmla="*/ 7316734 h 7539728"/>
              <a:gd name="connsiteX4" fmla="*/ 0 w 2186433"/>
              <a:gd name="connsiteY4" fmla="*/ 7539728 h 7539728"/>
              <a:gd name="connsiteX0" fmla="*/ 0 w 2186433"/>
              <a:gd name="connsiteY0" fmla="*/ 7539728 h 7539728"/>
              <a:gd name="connsiteX1" fmla="*/ 1097872 w 2186433"/>
              <a:gd name="connsiteY1" fmla="*/ 252863 h 7539728"/>
              <a:gd name="connsiteX2" fmla="*/ 2186433 w 2186433"/>
              <a:gd name="connsiteY2" fmla="*/ 0 h 7539728"/>
              <a:gd name="connsiteX3" fmla="*/ 970540 w 2186433"/>
              <a:gd name="connsiteY3" fmla="*/ 7316734 h 7539728"/>
              <a:gd name="connsiteX4" fmla="*/ 0 w 2186433"/>
              <a:gd name="connsiteY4" fmla="*/ 7539728 h 75397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6433" h="7539728">
                <a:moveTo>
                  <a:pt x="0" y="7539728"/>
                </a:moveTo>
                <a:lnTo>
                  <a:pt x="1097872" y="252863"/>
                </a:lnTo>
                <a:lnTo>
                  <a:pt x="2186433" y="0"/>
                </a:lnTo>
                <a:cubicBezTo>
                  <a:pt x="1730231" y="2454064"/>
                  <a:pt x="958942" y="7304119"/>
                  <a:pt x="970540" y="7316734"/>
                </a:cubicBezTo>
                <a:lnTo>
                  <a:pt x="0" y="753972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408386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Comparison Slide">
    <p:spTree>
      <p:nvGrpSpPr>
        <p:cNvPr id="1" name=""/>
        <p:cNvGrpSpPr/>
        <p:nvPr/>
      </p:nvGrpSpPr>
      <p:grpSpPr>
        <a:xfrm>
          <a:off x="0" y="0"/>
          <a:ext cx="0" cy="0"/>
          <a:chOff x="0" y="0"/>
          <a:chExt cx="0" cy="0"/>
        </a:xfrm>
      </p:grpSpPr>
      <p:grpSp>
        <p:nvGrpSpPr>
          <p:cNvPr id="17" name="Группа 9">
            <a:extLst>
              <a:ext uri="{FF2B5EF4-FFF2-40B4-BE49-F238E27FC236}">
                <a16:creationId xmlns:a16="http://schemas.microsoft.com/office/drawing/2014/main" id="{E6C05026-895D-8B4C-80B9-FEF037B85683}"/>
              </a:ext>
            </a:extLst>
          </p:cNvPr>
          <p:cNvGrpSpPr/>
          <p:nvPr userDrawn="1"/>
        </p:nvGrpSpPr>
        <p:grpSpPr>
          <a:xfrm rot="10800000">
            <a:off x="4358080" y="-5996"/>
            <a:ext cx="3401854" cy="6858794"/>
            <a:chOff x="8704213" y="1"/>
            <a:chExt cx="6873750" cy="13717588"/>
          </a:xfrm>
        </p:grpSpPr>
        <p:sp>
          <p:nvSpPr>
            <p:cNvPr id="18" name="Прямоугольник 15">
              <a:extLst>
                <a:ext uri="{FF2B5EF4-FFF2-40B4-BE49-F238E27FC236}">
                  <a16:creationId xmlns:a16="http://schemas.microsoft.com/office/drawing/2014/main" id="{74A81914-97BD-DE48-84AD-3536981601AD}"/>
                </a:ext>
              </a:extLst>
            </p:cNvPr>
            <p:cNvSpPr/>
            <p:nvPr/>
          </p:nvSpPr>
          <p:spPr>
            <a:xfrm flipH="1">
              <a:off x="8714458" y="1"/>
              <a:ext cx="6863505" cy="6870789"/>
            </a:xfrm>
            <a:prstGeom prst="rect">
              <a:avLst/>
            </a:prstGeom>
            <a:solidFill>
              <a:schemeClr val="bg1"/>
            </a:solidFill>
            <a:ln>
              <a:noFill/>
            </a:ln>
            <a:effectLst>
              <a:outerShdw blurRad="762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19" name="Прямоугольник 16">
              <a:extLst>
                <a:ext uri="{FF2B5EF4-FFF2-40B4-BE49-F238E27FC236}">
                  <a16:creationId xmlns:a16="http://schemas.microsoft.com/office/drawing/2014/main" id="{57851DB7-D658-CE4F-A218-3B57688B1005}"/>
                </a:ext>
              </a:extLst>
            </p:cNvPr>
            <p:cNvSpPr/>
            <p:nvPr/>
          </p:nvSpPr>
          <p:spPr>
            <a:xfrm flipH="1">
              <a:off x="8704213" y="6870790"/>
              <a:ext cx="6863505" cy="6846799"/>
            </a:xfrm>
            <a:prstGeom prst="rect">
              <a:avLst/>
            </a:prstGeom>
            <a:solidFill>
              <a:srgbClr val="DDDDD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grpSp>
      <p:sp>
        <p:nvSpPr>
          <p:cNvPr id="20" name="Прямоугольник 21">
            <a:extLst>
              <a:ext uri="{FF2B5EF4-FFF2-40B4-BE49-F238E27FC236}">
                <a16:creationId xmlns:a16="http://schemas.microsoft.com/office/drawing/2014/main" id="{F23DE972-A014-E346-9D13-3C8953764BBF}"/>
              </a:ext>
            </a:extLst>
          </p:cNvPr>
          <p:cNvSpPr/>
          <p:nvPr userDrawn="1"/>
        </p:nvSpPr>
        <p:spPr>
          <a:xfrm flipH="1">
            <a:off x="-1" y="0"/>
            <a:ext cx="4347936" cy="3429000"/>
          </a:xfrm>
          <a:prstGeom prst="rect">
            <a:avLst/>
          </a:prstGeom>
          <a:solidFill>
            <a:schemeClr val="bg1"/>
          </a:solidFill>
          <a:ln>
            <a:noFill/>
          </a:ln>
          <a:effectLst>
            <a:outerShdw blurRad="762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21" name="Прямоугольник 22">
            <a:extLst>
              <a:ext uri="{FF2B5EF4-FFF2-40B4-BE49-F238E27FC236}">
                <a16:creationId xmlns:a16="http://schemas.microsoft.com/office/drawing/2014/main" id="{D9C9AA88-4EC3-5043-AC93-3FD9E681E84B}"/>
              </a:ext>
            </a:extLst>
          </p:cNvPr>
          <p:cNvSpPr/>
          <p:nvPr userDrawn="1"/>
        </p:nvSpPr>
        <p:spPr>
          <a:xfrm flipH="1">
            <a:off x="0" y="3429001"/>
            <a:ext cx="4353008" cy="3429000"/>
          </a:xfrm>
          <a:prstGeom prst="rect">
            <a:avLst/>
          </a:prstGeom>
          <a:solidFill>
            <a:srgbClr val="DDDDDD">
              <a:alpha val="69804"/>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22" name="Прямоугольник 6">
            <a:extLst>
              <a:ext uri="{FF2B5EF4-FFF2-40B4-BE49-F238E27FC236}">
                <a16:creationId xmlns:a16="http://schemas.microsoft.com/office/drawing/2014/main" id="{50B5BC94-33BA-4A48-99A8-0A15C14ECE1A}"/>
              </a:ext>
            </a:extLst>
          </p:cNvPr>
          <p:cNvSpPr/>
          <p:nvPr userDrawn="1"/>
        </p:nvSpPr>
        <p:spPr>
          <a:xfrm flipH="1">
            <a:off x="0" y="826158"/>
            <a:ext cx="164552" cy="5205684"/>
          </a:xfrm>
          <a:prstGeom prst="rect">
            <a:avLst/>
          </a:prstGeom>
          <a:solidFill>
            <a:schemeClr val="accent1"/>
          </a:solidFill>
          <a:ln>
            <a:noFill/>
          </a:ln>
          <a:effectLst>
            <a:outerShdw blurRad="762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ru-RU"/>
            </a:defPPr>
            <a:lvl1pPr marL="0" algn="l" defTabSz="2438522" rtl="0" eaLnBrk="1" latinLnBrk="0" hangingPunct="1">
              <a:defRPr sz="4800" kern="1200">
                <a:solidFill>
                  <a:schemeClr val="lt1"/>
                </a:solidFill>
                <a:latin typeface="+mn-lt"/>
                <a:ea typeface="+mn-ea"/>
                <a:cs typeface="+mn-cs"/>
              </a:defRPr>
            </a:lvl1pPr>
            <a:lvl2pPr marL="1219261" algn="l" defTabSz="2438522" rtl="0" eaLnBrk="1" latinLnBrk="0" hangingPunct="1">
              <a:defRPr sz="4800" kern="1200">
                <a:solidFill>
                  <a:schemeClr val="lt1"/>
                </a:solidFill>
                <a:latin typeface="+mn-lt"/>
                <a:ea typeface="+mn-ea"/>
                <a:cs typeface="+mn-cs"/>
              </a:defRPr>
            </a:lvl2pPr>
            <a:lvl3pPr marL="2438522" algn="l" defTabSz="2438522" rtl="0" eaLnBrk="1" latinLnBrk="0" hangingPunct="1">
              <a:defRPr sz="4800" kern="1200">
                <a:solidFill>
                  <a:schemeClr val="lt1"/>
                </a:solidFill>
                <a:latin typeface="+mn-lt"/>
                <a:ea typeface="+mn-ea"/>
                <a:cs typeface="+mn-cs"/>
              </a:defRPr>
            </a:lvl3pPr>
            <a:lvl4pPr marL="3657783" algn="l" defTabSz="2438522" rtl="0" eaLnBrk="1" latinLnBrk="0" hangingPunct="1">
              <a:defRPr sz="4800" kern="1200">
                <a:solidFill>
                  <a:schemeClr val="lt1"/>
                </a:solidFill>
                <a:latin typeface="+mn-lt"/>
                <a:ea typeface="+mn-ea"/>
                <a:cs typeface="+mn-cs"/>
              </a:defRPr>
            </a:lvl4pPr>
            <a:lvl5pPr marL="4877044" algn="l" defTabSz="2438522" rtl="0" eaLnBrk="1" latinLnBrk="0" hangingPunct="1">
              <a:defRPr sz="4800" kern="1200">
                <a:solidFill>
                  <a:schemeClr val="lt1"/>
                </a:solidFill>
                <a:latin typeface="+mn-lt"/>
                <a:ea typeface="+mn-ea"/>
                <a:cs typeface="+mn-cs"/>
              </a:defRPr>
            </a:lvl5pPr>
            <a:lvl6pPr marL="6096305" algn="l" defTabSz="2438522" rtl="0" eaLnBrk="1" latinLnBrk="0" hangingPunct="1">
              <a:defRPr sz="4800" kern="1200">
                <a:solidFill>
                  <a:schemeClr val="lt1"/>
                </a:solidFill>
                <a:latin typeface="+mn-lt"/>
                <a:ea typeface="+mn-ea"/>
                <a:cs typeface="+mn-cs"/>
              </a:defRPr>
            </a:lvl6pPr>
            <a:lvl7pPr marL="7315566" algn="l" defTabSz="2438522" rtl="0" eaLnBrk="1" latinLnBrk="0" hangingPunct="1">
              <a:defRPr sz="4800" kern="1200">
                <a:solidFill>
                  <a:schemeClr val="lt1"/>
                </a:solidFill>
                <a:latin typeface="+mn-lt"/>
                <a:ea typeface="+mn-ea"/>
                <a:cs typeface="+mn-cs"/>
              </a:defRPr>
            </a:lvl7pPr>
            <a:lvl8pPr marL="8534827" algn="l" defTabSz="2438522" rtl="0" eaLnBrk="1" latinLnBrk="0" hangingPunct="1">
              <a:defRPr sz="4800" kern="1200">
                <a:solidFill>
                  <a:schemeClr val="lt1"/>
                </a:solidFill>
                <a:latin typeface="+mn-lt"/>
                <a:ea typeface="+mn-ea"/>
                <a:cs typeface="+mn-cs"/>
              </a:defRPr>
            </a:lvl8pPr>
            <a:lvl9pPr marL="9754088" algn="l" defTabSz="2438522" rtl="0" eaLnBrk="1" latinLnBrk="0" hangingPunct="1">
              <a:defRPr sz="4800" kern="1200">
                <a:solidFill>
                  <a:schemeClr val="lt1"/>
                </a:solidFill>
                <a:latin typeface="+mn-lt"/>
                <a:ea typeface="+mn-ea"/>
                <a:cs typeface="+mn-cs"/>
              </a:defRPr>
            </a:lvl9pPr>
          </a:lstStyle>
          <a:p>
            <a:pPr lvl="0" algn="ctr"/>
            <a:endParaRPr lang="ru-RU"/>
          </a:p>
        </p:txBody>
      </p:sp>
      <p:sp>
        <p:nvSpPr>
          <p:cNvPr id="23" name="Прямоугольник 18">
            <a:extLst>
              <a:ext uri="{FF2B5EF4-FFF2-40B4-BE49-F238E27FC236}">
                <a16:creationId xmlns:a16="http://schemas.microsoft.com/office/drawing/2014/main" id="{C7078C5C-756F-7C4F-92C6-1BAC1790B151}"/>
              </a:ext>
            </a:extLst>
          </p:cNvPr>
          <p:cNvSpPr/>
          <p:nvPr userDrawn="1"/>
        </p:nvSpPr>
        <p:spPr>
          <a:xfrm flipH="1">
            <a:off x="7754863" y="0"/>
            <a:ext cx="4414791" cy="3429672"/>
          </a:xfrm>
          <a:prstGeom prst="rect">
            <a:avLst/>
          </a:prstGeom>
          <a:solidFill>
            <a:schemeClr val="bg1"/>
          </a:solidFill>
          <a:ln>
            <a:noFill/>
          </a:ln>
          <a:effectLst>
            <a:outerShdw blurRad="762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24" name="Прямоугольник 19">
            <a:extLst>
              <a:ext uri="{FF2B5EF4-FFF2-40B4-BE49-F238E27FC236}">
                <a16:creationId xmlns:a16="http://schemas.microsoft.com/office/drawing/2014/main" id="{4B4D1459-27E3-0947-A308-088C7290BAEE}"/>
              </a:ext>
            </a:extLst>
          </p:cNvPr>
          <p:cNvSpPr/>
          <p:nvPr userDrawn="1"/>
        </p:nvSpPr>
        <p:spPr>
          <a:xfrm flipH="1">
            <a:off x="7754861" y="3423401"/>
            <a:ext cx="4437137" cy="3434599"/>
          </a:xfrm>
          <a:prstGeom prst="rect">
            <a:avLst/>
          </a:prstGeom>
          <a:solidFill>
            <a:schemeClr val="accent1"/>
          </a:solidFill>
          <a:ln>
            <a:noFill/>
          </a:ln>
          <a:effectLst>
            <a:outerShdw blurRad="762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16" name="Текст 3">
            <a:extLst>
              <a:ext uri="{FF2B5EF4-FFF2-40B4-BE49-F238E27FC236}">
                <a16:creationId xmlns:a16="http://schemas.microsoft.com/office/drawing/2014/main" id="{F08DBDA6-04E8-784F-A219-EE4617E8A290}"/>
              </a:ext>
            </a:extLst>
          </p:cNvPr>
          <p:cNvSpPr>
            <a:spLocks noGrp="1"/>
          </p:cNvSpPr>
          <p:nvPr>
            <p:ph type="body" sz="quarter" idx="21" hasCustomPrompt="1"/>
          </p:nvPr>
        </p:nvSpPr>
        <p:spPr>
          <a:xfrm>
            <a:off x="603390" y="772995"/>
            <a:ext cx="3224331" cy="1831982"/>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20 point font. </a:t>
            </a:r>
          </a:p>
        </p:txBody>
      </p:sp>
      <p:sp>
        <p:nvSpPr>
          <p:cNvPr id="25" name="Текст 3">
            <a:extLst>
              <a:ext uri="{FF2B5EF4-FFF2-40B4-BE49-F238E27FC236}">
                <a16:creationId xmlns:a16="http://schemas.microsoft.com/office/drawing/2014/main" id="{3C4A345F-4B46-4F4F-AF41-26C760D86133}"/>
              </a:ext>
            </a:extLst>
          </p:cNvPr>
          <p:cNvSpPr>
            <a:spLocks noGrp="1"/>
          </p:cNvSpPr>
          <p:nvPr>
            <p:ph type="body" sz="quarter" idx="22" hasCustomPrompt="1"/>
          </p:nvPr>
        </p:nvSpPr>
        <p:spPr>
          <a:xfrm>
            <a:off x="8216301" y="4079721"/>
            <a:ext cx="3224331" cy="1831982"/>
          </a:xfrm>
          <a:prstGeom prst="rect">
            <a:avLst/>
          </a:prstGeom>
        </p:spPr>
        <p:txBody>
          <a:bodyPr>
            <a:normAutofit/>
          </a:bodyPr>
          <a:lstStyle>
            <a:lvl1pPr>
              <a:defRPr lang="en-US" sz="2000" b="0" i="0" baseline="0" dirty="0">
                <a:solidFill>
                  <a:schemeClr val="bg1"/>
                </a:solidFill>
                <a:latin typeface="+mn-lt"/>
                <a:ea typeface="Tahoma" charset="0"/>
                <a:cs typeface="Tahoma" charset="0"/>
              </a:defRPr>
            </a:lvl1pPr>
          </a:lstStyle>
          <a:p>
            <a:pPr marL="0" lvl="0" indent="0">
              <a:lnSpc>
                <a:spcPct val="150000"/>
              </a:lnSpc>
              <a:buNone/>
            </a:pPr>
            <a:r>
              <a:rPr lang="en-US" dirty="0"/>
              <a:t>Body text should be Calibri font, 20 point font. </a:t>
            </a:r>
          </a:p>
        </p:txBody>
      </p:sp>
      <p:sp>
        <p:nvSpPr>
          <p:cNvPr id="26" name="Текст 3">
            <a:extLst>
              <a:ext uri="{FF2B5EF4-FFF2-40B4-BE49-F238E27FC236}">
                <a16:creationId xmlns:a16="http://schemas.microsoft.com/office/drawing/2014/main" id="{CAA10D4B-CF70-3949-A8EE-FF084D4BE073}"/>
              </a:ext>
            </a:extLst>
          </p:cNvPr>
          <p:cNvSpPr>
            <a:spLocks noGrp="1"/>
          </p:cNvSpPr>
          <p:nvPr>
            <p:ph type="body" sz="quarter" idx="23" hasCustomPrompt="1"/>
          </p:nvPr>
        </p:nvSpPr>
        <p:spPr>
          <a:xfrm>
            <a:off x="4622498" y="4079721"/>
            <a:ext cx="2979782" cy="1831982"/>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20 point font. </a:t>
            </a:r>
          </a:p>
        </p:txBody>
      </p:sp>
      <p:sp>
        <p:nvSpPr>
          <p:cNvPr id="27" name="Текст 3">
            <a:extLst>
              <a:ext uri="{FF2B5EF4-FFF2-40B4-BE49-F238E27FC236}">
                <a16:creationId xmlns:a16="http://schemas.microsoft.com/office/drawing/2014/main" id="{A44B44E9-E1F8-694E-82B2-831B0049499B}"/>
              </a:ext>
            </a:extLst>
          </p:cNvPr>
          <p:cNvSpPr>
            <a:spLocks noGrp="1"/>
          </p:cNvSpPr>
          <p:nvPr>
            <p:ph type="body" sz="quarter" idx="24" hasCustomPrompt="1"/>
          </p:nvPr>
        </p:nvSpPr>
        <p:spPr>
          <a:xfrm>
            <a:off x="8230916" y="772995"/>
            <a:ext cx="3224331" cy="1831982"/>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20 point font. </a:t>
            </a:r>
          </a:p>
        </p:txBody>
      </p:sp>
      <p:sp>
        <p:nvSpPr>
          <p:cNvPr id="28" name="Текст 3">
            <a:extLst>
              <a:ext uri="{FF2B5EF4-FFF2-40B4-BE49-F238E27FC236}">
                <a16:creationId xmlns:a16="http://schemas.microsoft.com/office/drawing/2014/main" id="{788537A6-35FC-7E4B-BC9F-ED0D40091BA4}"/>
              </a:ext>
            </a:extLst>
          </p:cNvPr>
          <p:cNvSpPr>
            <a:spLocks noGrp="1"/>
          </p:cNvSpPr>
          <p:nvPr>
            <p:ph type="body" sz="quarter" idx="25" hasCustomPrompt="1"/>
          </p:nvPr>
        </p:nvSpPr>
        <p:spPr>
          <a:xfrm>
            <a:off x="4590599" y="772995"/>
            <a:ext cx="3011681" cy="1831982"/>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20 point font. </a:t>
            </a:r>
          </a:p>
        </p:txBody>
      </p:sp>
      <p:sp>
        <p:nvSpPr>
          <p:cNvPr id="29" name="Текст 3">
            <a:extLst>
              <a:ext uri="{FF2B5EF4-FFF2-40B4-BE49-F238E27FC236}">
                <a16:creationId xmlns:a16="http://schemas.microsoft.com/office/drawing/2014/main" id="{9902FD71-B81F-B64F-9889-B8339E2DD79B}"/>
              </a:ext>
            </a:extLst>
          </p:cNvPr>
          <p:cNvSpPr>
            <a:spLocks noGrp="1"/>
          </p:cNvSpPr>
          <p:nvPr>
            <p:ph type="body" sz="quarter" idx="26" hasCustomPrompt="1"/>
          </p:nvPr>
        </p:nvSpPr>
        <p:spPr>
          <a:xfrm>
            <a:off x="603390" y="4079721"/>
            <a:ext cx="2979782" cy="1831982"/>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20 point font. </a:t>
            </a:r>
          </a:p>
        </p:txBody>
      </p:sp>
    </p:spTree>
    <p:extLst>
      <p:ext uri="{BB962C8B-B14F-4D97-AF65-F5344CB8AC3E}">
        <p14:creationId xmlns:p14="http://schemas.microsoft.com/office/powerpoint/2010/main" val="17716103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a:xfrm>
            <a:off x="4038600" y="6356350"/>
            <a:ext cx="4114800" cy="365125"/>
          </a:xfrm>
          <a:prstGeom prst="rect">
            <a:avLst/>
          </a:prstGeom>
        </p:spPr>
        <p:txBody>
          <a:bodyPr/>
          <a:lstStyle/>
          <a:p>
            <a:r>
              <a:rPr lang="en-US"/>
              <a:t>www.nachc.org</a:t>
            </a:r>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lvl1pPr>
              <a:defRPr/>
            </a:lvl1pPr>
          </a:lstStyle>
          <a:p>
            <a:r>
              <a:rPr lang="en-US" dirty="0">
                <a:solidFill>
                  <a:schemeClr val="accent1"/>
                </a:solidFill>
              </a:rPr>
              <a:t>|</a:t>
            </a:r>
            <a:r>
              <a:rPr lang="en-US" dirty="0"/>
              <a:t> </a:t>
            </a:r>
            <a:fld id="{E1AB07C4-F4AD-C942-BAEA-67B4CA5A8891}" type="slidenum">
              <a:rPr lang="en-US" smtClean="0">
                <a:solidFill>
                  <a:schemeClr val="tx2"/>
                </a:solidFill>
              </a:rPr>
              <a:pPr/>
              <a:t>‹#›</a:t>
            </a:fld>
            <a:endParaRPr lang="en-US" dirty="0">
              <a:solidFill>
                <a:schemeClr val="tx2"/>
              </a:solidFill>
            </a:endParaRPr>
          </a:p>
        </p:txBody>
      </p:sp>
      <p:sp>
        <p:nvSpPr>
          <p:cNvPr id="8" name="Прямоугольник 11">
            <a:extLst>
              <a:ext uri="{FF2B5EF4-FFF2-40B4-BE49-F238E27FC236}">
                <a16:creationId xmlns:a16="http://schemas.microsoft.com/office/drawing/2014/main" id="{2CA44DD4-CF14-8443-B356-0C994D2C9EC9}"/>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Заголовок 1">
            <a:extLst>
              <a:ext uri="{FF2B5EF4-FFF2-40B4-BE49-F238E27FC236}">
                <a16:creationId xmlns:a16="http://schemas.microsoft.com/office/drawing/2014/main" id="{D00B7C0D-CE1E-9F4E-B501-5E29EDF08EF5}"/>
              </a:ext>
            </a:extLst>
          </p:cNvPr>
          <p:cNvSpPr>
            <a:spLocks noGrp="1"/>
          </p:cNvSpPr>
          <p:nvPr>
            <p:ph type="title" hasCustomPrompt="1"/>
          </p:nvPr>
        </p:nvSpPr>
        <p:spPr>
          <a:xfrm>
            <a:off x="773511" y="624979"/>
            <a:ext cx="6598250"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MEET THE TEAM</a:t>
            </a:r>
            <a:br>
              <a:rPr lang="en-US" dirty="0"/>
            </a:br>
            <a:r>
              <a:rPr lang="en-US" dirty="0"/>
              <a:t>SLIDE</a:t>
            </a:r>
            <a:endParaRPr lang="ru-RU" dirty="0"/>
          </a:p>
        </p:txBody>
      </p:sp>
      <p:sp>
        <p:nvSpPr>
          <p:cNvPr id="10" name="Picture Placeholder 2">
            <a:extLst>
              <a:ext uri="{FF2B5EF4-FFF2-40B4-BE49-F238E27FC236}">
                <a16:creationId xmlns:a16="http://schemas.microsoft.com/office/drawing/2014/main" id="{AA35DD95-5DCC-4044-A2D8-5EAE13F9493D}"/>
              </a:ext>
            </a:extLst>
          </p:cNvPr>
          <p:cNvSpPr>
            <a:spLocks noGrp="1"/>
          </p:cNvSpPr>
          <p:nvPr>
            <p:ph type="pic" sz="quarter" idx="24"/>
          </p:nvPr>
        </p:nvSpPr>
        <p:spPr>
          <a:xfrm>
            <a:off x="3064014" y="2293495"/>
            <a:ext cx="3038156" cy="2271009"/>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p>
        </p:txBody>
      </p:sp>
      <p:sp>
        <p:nvSpPr>
          <p:cNvPr id="11" name="Picture Placeholder 2">
            <a:extLst>
              <a:ext uri="{FF2B5EF4-FFF2-40B4-BE49-F238E27FC236}">
                <a16:creationId xmlns:a16="http://schemas.microsoft.com/office/drawing/2014/main" id="{2114B2F6-9B5E-AA44-8C1A-D4C5F667BEFE}"/>
              </a:ext>
            </a:extLst>
          </p:cNvPr>
          <p:cNvSpPr>
            <a:spLocks noGrp="1"/>
          </p:cNvSpPr>
          <p:nvPr>
            <p:ph type="pic" sz="quarter" idx="25"/>
          </p:nvPr>
        </p:nvSpPr>
        <p:spPr>
          <a:xfrm>
            <a:off x="6102170" y="2293495"/>
            <a:ext cx="3038156" cy="2271009"/>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p>
        </p:txBody>
      </p:sp>
      <p:sp>
        <p:nvSpPr>
          <p:cNvPr id="12" name="Picture Placeholder 2">
            <a:extLst>
              <a:ext uri="{FF2B5EF4-FFF2-40B4-BE49-F238E27FC236}">
                <a16:creationId xmlns:a16="http://schemas.microsoft.com/office/drawing/2014/main" id="{763931B8-12D9-CA4D-9AAC-FE25E377D084}"/>
              </a:ext>
            </a:extLst>
          </p:cNvPr>
          <p:cNvSpPr>
            <a:spLocks noGrp="1"/>
          </p:cNvSpPr>
          <p:nvPr>
            <p:ph type="pic" sz="quarter" idx="26"/>
          </p:nvPr>
        </p:nvSpPr>
        <p:spPr>
          <a:xfrm>
            <a:off x="9153844" y="2293495"/>
            <a:ext cx="3038156" cy="2271009"/>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p>
        </p:txBody>
      </p:sp>
      <p:sp>
        <p:nvSpPr>
          <p:cNvPr id="13" name="Picture Placeholder 2">
            <a:extLst>
              <a:ext uri="{FF2B5EF4-FFF2-40B4-BE49-F238E27FC236}">
                <a16:creationId xmlns:a16="http://schemas.microsoft.com/office/drawing/2014/main" id="{051A84E2-8C2C-2743-9897-3FADC6E3DA9E}"/>
              </a:ext>
            </a:extLst>
          </p:cNvPr>
          <p:cNvSpPr>
            <a:spLocks noGrp="1"/>
          </p:cNvSpPr>
          <p:nvPr>
            <p:ph type="pic" sz="quarter" idx="27"/>
          </p:nvPr>
        </p:nvSpPr>
        <p:spPr>
          <a:xfrm>
            <a:off x="1838" y="2293495"/>
            <a:ext cx="3038156" cy="2271009"/>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p>
        </p:txBody>
      </p:sp>
      <p:sp>
        <p:nvSpPr>
          <p:cNvPr id="14" name="Текст 3">
            <a:extLst>
              <a:ext uri="{FF2B5EF4-FFF2-40B4-BE49-F238E27FC236}">
                <a16:creationId xmlns:a16="http://schemas.microsoft.com/office/drawing/2014/main" id="{EA504BDA-100C-1A41-B74F-CDF7491E5F9D}"/>
              </a:ext>
            </a:extLst>
          </p:cNvPr>
          <p:cNvSpPr>
            <a:spLocks noGrp="1"/>
          </p:cNvSpPr>
          <p:nvPr>
            <p:ph type="body" sz="quarter" idx="21" hasCustomPrompt="1"/>
          </p:nvPr>
        </p:nvSpPr>
        <p:spPr>
          <a:xfrm>
            <a:off x="273781" y="4757348"/>
            <a:ext cx="2437521" cy="548299"/>
          </a:xfrm>
          <a:prstGeom prst="rect">
            <a:avLst/>
          </a:prstGeom>
        </p:spPr>
        <p:txBody>
          <a:bodyPr>
            <a:normAutofit/>
          </a:bodyPr>
          <a:lstStyle>
            <a:lvl1pPr algn="ctr">
              <a:defRPr lang="en-US" sz="1600" b="0" i="0" baseline="0" dirty="0">
                <a:solidFill>
                  <a:schemeClr val="tx2"/>
                </a:solidFill>
                <a:latin typeface="+mn-lt"/>
                <a:ea typeface="Tahoma" charset="0"/>
                <a:cs typeface="Tahoma" charset="0"/>
              </a:defRPr>
            </a:lvl1pPr>
          </a:lstStyle>
          <a:p>
            <a:pPr marL="0" lvl="0" indent="0">
              <a:lnSpc>
                <a:spcPct val="150000"/>
              </a:lnSpc>
              <a:buNone/>
            </a:pPr>
            <a:r>
              <a:rPr lang="en-US" dirty="0"/>
              <a:t>Sample Text</a:t>
            </a:r>
          </a:p>
        </p:txBody>
      </p:sp>
      <p:sp>
        <p:nvSpPr>
          <p:cNvPr id="15" name="Текст 3">
            <a:extLst>
              <a:ext uri="{FF2B5EF4-FFF2-40B4-BE49-F238E27FC236}">
                <a16:creationId xmlns:a16="http://schemas.microsoft.com/office/drawing/2014/main" id="{6625AB02-8FFA-A54B-9225-5DDA333EBE23}"/>
              </a:ext>
            </a:extLst>
          </p:cNvPr>
          <p:cNvSpPr>
            <a:spLocks noGrp="1"/>
          </p:cNvSpPr>
          <p:nvPr>
            <p:ph type="body" sz="quarter" idx="28" hasCustomPrompt="1"/>
          </p:nvPr>
        </p:nvSpPr>
        <p:spPr>
          <a:xfrm>
            <a:off x="3399753" y="4757348"/>
            <a:ext cx="2437521" cy="548299"/>
          </a:xfrm>
          <a:prstGeom prst="rect">
            <a:avLst/>
          </a:prstGeom>
        </p:spPr>
        <p:txBody>
          <a:bodyPr>
            <a:normAutofit/>
          </a:bodyPr>
          <a:lstStyle>
            <a:lvl1pPr algn="ctr">
              <a:defRPr lang="en-US" sz="1600" b="0" i="0" baseline="0" dirty="0">
                <a:solidFill>
                  <a:schemeClr val="tx2"/>
                </a:solidFill>
                <a:latin typeface="+mn-lt"/>
                <a:ea typeface="Tahoma" charset="0"/>
                <a:cs typeface="Tahoma" charset="0"/>
              </a:defRPr>
            </a:lvl1pPr>
          </a:lstStyle>
          <a:p>
            <a:pPr marL="0" lvl="0" indent="0">
              <a:lnSpc>
                <a:spcPct val="150000"/>
              </a:lnSpc>
              <a:buNone/>
            </a:pPr>
            <a:r>
              <a:rPr lang="en-US" dirty="0"/>
              <a:t>Sample Text</a:t>
            </a:r>
          </a:p>
        </p:txBody>
      </p:sp>
      <p:sp>
        <p:nvSpPr>
          <p:cNvPr id="16" name="Текст 3">
            <a:extLst>
              <a:ext uri="{FF2B5EF4-FFF2-40B4-BE49-F238E27FC236}">
                <a16:creationId xmlns:a16="http://schemas.microsoft.com/office/drawing/2014/main" id="{5107C167-457F-CA4E-B5CB-958E00B3439B}"/>
              </a:ext>
            </a:extLst>
          </p:cNvPr>
          <p:cNvSpPr>
            <a:spLocks noGrp="1"/>
          </p:cNvSpPr>
          <p:nvPr>
            <p:ph type="body" sz="quarter" idx="29" hasCustomPrompt="1"/>
          </p:nvPr>
        </p:nvSpPr>
        <p:spPr>
          <a:xfrm>
            <a:off x="6334339" y="4757348"/>
            <a:ext cx="2437521" cy="548299"/>
          </a:xfrm>
          <a:prstGeom prst="rect">
            <a:avLst/>
          </a:prstGeom>
        </p:spPr>
        <p:txBody>
          <a:bodyPr>
            <a:normAutofit/>
          </a:bodyPr>
          <a:lstStyle>
            <a:lvl1pPr algn="ctr">
              <a:defRPr lang="en-US" sz="1600" b="0" i="0" baseline="0" dirty="0">
                <a:solidFill>
                  <a:schemeClr val="tx2"/>
                </a:solidFill>
                <a:latin typeface="+mn-lt"/>
                <a:ea typeface="Tahoma" charset="0"/>
                <a:cs typeface="Tahoma" charset="0"/>
              </a:defRPr>
            </a:lvl1pPr>
          </a:lstStyle>
          <a:p>
            <a:pPr marL="0" lvl="0" indent="0">
              <a:lnSpc>
                <a:spcPct val="150000"/>
              </a:lnSpc>
              <a:buNone/>
            </a:pPr>
            <a:r>
              <a:rPr lang="en-US" dirty="0"/>
              <a:t>Sample Text</a:t>
            </a:r>
          </a:p>
        </p:txBody>
      </p:sp>
      <p:sp>
        <p:nvSpPr>
          <p:cNvPr id="17" name="Текст 3">
            <a:extLst>
              <a:ext uri="{FF2B5EF4-FFF2-40B4-BE49-F238E27FC236}">
                <a16:creationId xmlns:a16="http://schemas.microsoft.com/office/drawing/2014/main" id="{170F710B-2FE1-7948-B7DA-AC8C57BAE2D5}"/>
              </a:ext>
            </a:extLst>
          </p:cNvPr>
          <p:cNvSpPr>
            <a:spLocks noGrp="1"/>
          </p:cNvSpPr>
          <p:nvPr>
            <p:ph type="body" sz="quarter" idx="30" hasCustomPrompt="1"/>
          </p:nvPr>
        </p:nvSpPr>
        <p:spPr>
          <a:xfrm>
            <a:off x="9534739" y="4757348"/>
            <a:ext cx="2437521" cy="548299"/>
          </a:xfrm>
          <a:prstGeom prst="rect">
            <a:avLst/>
          </a:prstGeom>
        </p:spPr>
        <p:txBody>
          <a:bodyPr>
            <a:normAutofit/>
          </a:bodyPr>
          <a:lstStyle>
            <a:lvl1pPr algn="ctr">
              <a:defRPr lang="en-US" sz="1600" b="0" i="0" baseline="0" dirty="0">
                <a:solidFill>
                  <a:schemeClr val="tx2"/>
                </a:solidFill>
                <a:latin typeface="+mn-lt"/>
                <a:ea typeface="Tahoma" charset="0"/>
                <a:cs typeface="Tahoma" charset="0"/>
              </a:defRPr>
            </a:lvl1pPr>
          </a:lstStyle>
          <a:p>
            <a:pPr marL="0" lvl="0" indent="0">
              <a:lnSpc>
                <a:spcPct val="150000"/>
              </a:lnSpc>
              <a:buNone/>
            </a:pPr>
            <a:r>
              <a:rPr lang="en-US" dirty="0"/>
              <a:t>Sample Text</a:t>
            </a:r>
          </a:p>
        </p:txBody>
      </p:sp>
    </p:spTree>
    <p:extLst>
      <p:ext uri="{BB962C8B-B14F-4D97-AF65-F5344CB8AC3E}">
        <p14:creationId xmlns:p14="http://schemas.microsoft.com/office/powerpoint/2010/main" val="23945089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Color Slide">
    <p:spTree>
      <p:nvGrpSpPr>
        <p:cNvPr id="1" name=""/>
        <p:cNvGrpSpPr/>
        <p:nvPr/>
      </p:nvGrpSpPr>
      <p:grpSpPr>
        <a:xfrm>
          <a:off x="0" y="0"/>
          <a:ext cx="0" cy="0"/>
          <a:chOff x="0" y="0"/>
          <a:chExt cx="0" cy="0"/>
        </a:xfrm>
      </p:grpSpPr>
      <p:sp>
        <p:nvSpPr>
          <p:cNvPr id="8" name="Прямоугольник 12">
            <a:extLst>
              <a:ext uri="{FF2B5EF4-FFF2-40B4-BE49-F238E27FC236}">
                <a16:creationId xmlns:a16="http://schemas.microsoft.com/office/drawing/2014/main" id="{D10E48BE-F25D-9947-B280-6CD7B69429FA}"/>
              </a:ext>
            </a:extLst>
          </p:cNvPr>
          <p:cNvSpPr/>
          <p:nvPr userDrawn="1"/>
        </p:nvSpPr>
        <p:spPr>
          <a:xfrm>
            <a:off x="6092048" y="4580731"/>
            <a:ext cx="6099952" cy="2277269"/>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3" name="Footer Placeholder 2">
            <a:extLst>
              <a:ext uri="{FF2B5EF4-FFF2-40B4-BE49-F238E27FC236}">
                <a16:creationId xmlns:a16="http://schemas.microsoft.com/office/drawing/2014/main" id="{6D2655A9-DB8F-2445-AECB-559CD94CBFF1}"/>
              </a:ext>
            </a:extLst>
          </p:cNvPr>
          <p:cNvSpPr>
            <a:spLocks noGrp="1"/>
          </p:cNvSpPr>
          <p:nvPr>
            <p:ph type="ftr" sz="quarter" idx="10"/>
          </p:nvPr>
        </p:nvSpPr>
        <p:spPr/>
        <p:txBody>
          <a:bodyPr/>
          <a:lstStyle/>
          <a:p>
            <a:r>
              <a:rPr lang="en-US"/>
              <a:t>www.nachc.org</a:t>
            </a:r>
            <a:endParaRPr lang="en-US" dirty="0"/>
          </a:p>
        </p:txBody>
      </p:sp>
      <p:sp>
        <p:nvSpPr>
          <p:cNvPr id="4" name="Slide Number Placeholder 3">
            <a:extLst>
              <a:ext uri="{FF2B5EF4-FFF2-40B4-BE49-F238E27FC236}">
                <a16:creationId xmlns:a16="http://schemas.microsoft.com/office/drawing/2014/main" id="{18199930-44B6-3E47-B177-BCEFA66F5F07}"/>
              </a:ext>
            </a:extLst>
          </p:cNvPr>
          <p:cNvSpPr>
            <a:spLocks noGrp="1"/>
          </p:cNvSpPr>
          <p:nvPr>
            <p:ph type="sldNum" sz="quarter" idx="11"/>
          </p:nvPr>
        </p:nvSpPr>
        <p:spPr/>
        <p:txBody>
          <a:bodyPr/>
          <a:lstStyle/>
          <a:p>
            <a:r>
              <a:rPr lang="en-US">
                <a:solidFill>
                  <a:schemeClr val="accent1"/>
                </a:solidFill>
              </a:rPr>
              <a:t>|</a:t>
            </a:r>
            <a:r>
              <a:rPr lang="en-US"/>
              <a:t> </a:t>
            </a:r>
            <a:fld id="{E1AB07C4-F4AD-C942-BAEA-67B4CA5A8891}" type="slidenum">
              <a:rPr lang="en-US" smtClean="0">
                <a:solidFill>
                  <a:schemeClr val="tx2"/>
                </a:solidFill>
              </a:rPr>
              <a:pPr/>
              <a:t>‹#›</a:t>
            </a:fld>
            <a:endParaRPr lang="en-US" dirty="0">
              <a:solidFill>
                <a:schemeClr val="tx2"/>
              </a:solidFill>
            </a:endParaRPr>
          </a:p>
        </p:txBody>
      </p:sp>
      <p:sp>
        <p:nvSpPr>
          <p:cNvPr id="5" name="Прямоугольник 1">
            <a:extLst>
              <a:ext uri="{FF2B5EF4-FFF2-40B4-BE49-F238E27FC236}">
                <a16:creationId xmlns:a16="http://schemas.microsoft.com/office/drawing/2014/main" id="{B4A55A54-66B9-B348-9EB6-331E2D3F4BB6}"/>
              </a:ext>
            </a:extLst>
          </p:cNvPr>
          <p:cNvSpPr/>
          <p:nvPr userDrawn="1"/>
        </p:nvSpPr>
        <p:spPr>
          <a:xfrm>
            <a:off x="1" y="1"/>
            <a:ext cx="12192000" cy="458092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6" name="Прямоугольник 11">
            <a:extLst>
              <a:ext uri="{FF2B5EF4-FFF2-40B4-BE49-F238E27FC236}">
                <a16:creationId xmlns:a16="http://schemas.microsoft.com/office/drawing/2014/main" id="{09E517DC-705D-E742-8808-B85D4886C4DF}"/>
              </a:ext>
            </a:extLst>
          </p:cNvPr>
          <p:cNvSpPr/>
          <p:nvPr userDrawn="1"/>
        </p:nvSpPr>
        <p:spPr>
          <a:xfrm>
            <a:off x="532150" y="0"/>
            <a:ext cx="2533779" cy="674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Заголовок 1">
            <a:extLst>
              <a:ext uri="{FF2B5EF4-FFF2-40B4-BE49-F238E27FC236}">
                <a16:creationId xmlns:a16="http://schemas.microsoft.com/office/drawing/2014/main" id="{CD6181D4-27DB-5843-95B7-451623DBD416}"/>
              </a:ext>
            </a:extLst>
          </p:cNvPr>
          <p:cNvSpPr>
            <a:spLocks noGrp="1"/>
          </p:cNvSpPr>
          <p:nvPr>
            <p:ph type="title" hasCustomPrompt="1"/>
          </p:nvPr>
        </p:nvSpPr>
        <p:spPr>
          <a:xfrm>
            <a:off x="773511" y="624979"/>
            <a:ext cx="5637923"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bg1"/>
                </a:solidFill>
                <a:latin typeface="+mj-lt"/>
                <a:ea typeface="Tahoma" charset="0"/>
                <a:cs typeface="Tahoma" charset="0"/>
              </a:defRPr>
            </a:lvl1pPr>
          </a:lstStyle>
          <a:p>
            <a:r>
              <a:rPr lang="en-US" dirty="0"/>
              <a:t>FULL COLOR </a:t>
            </a:r>
            <a:br>
              <a:rPr lang="en-US" dirty="0"/>
            </a:br>
            <a:r>
              <a:rPr lang="en-US" dirty="0"/>
              <a:t>LAYOUT</a:t>
            </a:r>
            <a:endParaRPr lang="ru-RU" dirty="0"/>
          </a:p>
        </p:txBody>
      </p:sp>
      <p:sp>
        <p:nvSpPr>
          <p:cNvPr id="9" name="Текст 3">
            <a:extLst>
              <a:ext uri="{FF2B5EF4-FFF2-40B4-BE49-F238E27FC236}">
                <a16:creationId xmlns:a16="http://schemas.microsoft.com/office/drawing/2014/main" id="{22FDD866-CA74-3440-9594-DD67770BF9F8}"/>
              </a:ext>
            </a:extLst>
          </p:cNvPr>
          <p:cNvSpPr>
            <a:spLocks noGrp="1"/>
          </p:cNvSpPr>
          <p:nvPr>
            <p:ph type="body" sz="quarter" idx="21" hasCustomPrompt="1"/>
          </p:nvPr>
        </p:nvSpPr>
        <p:spPr>
          <a:xfrm>
            <a:off x="773511" y="2539926"/>
            <a:ext cx="5322489" cy="1336145"/>
          </a:xfrm>
          <a:prstGeom prst="rect">
            <a:avLst/>
          </a:prstGeom>
        </p:spPr>
        <p:txBody>
          <a:bodyPr>
            <a:normAutofit/>
          </a:bodyPr>
          <a:lstStyle>
            <a:lvl1pPr defTabSz="914400">
              <a:lnSpc>
                <a:spcPct val="100000"/>
              </a:lnSpc>
              <a:spcBef>
                <a:spcPts val="0"/>
              </a:spcBef>
              <a:defRPr lang="en-US" sz="2000" b="0" i="0" baseline="0" dirty="0">
                <a:solidFill>
                  <a:schemeClr val="bg1"/>
                </a:solidFill>
                <a:latin typeface="+mn-lt"/>
                <a:ea typeface="Tahoma" charset="0"/>
                <a:cs typeface="Tahoma" charset="0"/>
              </a:defRPr>
            </a:lvl1pPr>
          </a:lstStyle>
          <a:p>
            <a:pPr marL="0" lvl="0" indent="0">
              <a:lnSpc>
                <a:spcPct val="150000"/>
              </a:lnSpc>
              <a:buNone/>
            </a:pPr>
            <a:r>
              <a:rPr lang="en-US" dirty="0"/>
              <a:t>Body text should be 20 pt. Calibri font, </a:t>
            </a:r>
            <a:br>
              <a:rPr lang="en-US" dirty="0"/>
            </a:br>
            <a:r>
              <a:rPr lang="en-US" dirty="0"/>
              <a:t>20 point font. </a:t>
            </a:r>
          </a:p>
        </p:txBody>
      </p:sp>
      <p:sp>
        <p:nvSpPr>
          <p:cNvPr id="10" name="Текст 3">
            <a:extLst>
              <a:ext uri="{FF2B5EF4-FFF2-40B4-BE49-F238E27FC236}">
                <a16:creationId xmlns:a16="http://schemas.microsoft.com/office/drawing/2014/main" id="{14BA4265-32CA-044E-B819-61164171DE51}"/>
              </a:ext>
            </a:extLst>
          </p:cNvPr>
          <p:cNvSpPr>
            <a:spLocks noGrp="1"/>
          </p:cNvSpPr>
          <p:nvPr>
            <p:ph type="body" sz="quarter" idx="22" hasCustomPrompt="1"/>
          </p:nvPr>
        </p:nvSpPr>
        <p:spPr>
          <a:xfrm>
            <a:off x="773511" y="4825926"/>
            <a:ext cx="5322489" cy="1336145"/>
          </a:xfrm>
          <a:prstGeom prst="rect">
            <a:avLst/>
          </a:prstGeom>
        </p:spPr>
        <p:txBody>
          <a:bodyPr>
            <a:normAutofit/>
          </a:bodyPr>
          <a:lstStyle>
            <a:lvl1pPr defTabSz="914400">
              <a:lnSpc>
                <a:spcPct val="100000"/>
              </a:lnSpc>
              <a:spcBef>
                <a:spcPts val="0"/>
              </a:spcBef>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20 pt. Calibri font, </a:t>
            </a:r>
            <a:br>
              <a:rPr lang="en-US" dirty="0"/>
            </a:br>
            <a:r>
              <a:rPr lang="en-US" dirty="0"/>
              <a:t>20 point font. </a:t>
            </a:r>
          </a:p>
        </p:txBody>
      </p:sp>
    </p:spTree>
    <p:extLst>
      <p:ext uri="{BB962C8B-B14F-4D97-AF65-F5344CB8AC3E}">
        <p14:creationId xmlns:p14="http://schemas.microsoft.com/office/powerpoint/2010/main" val="23833731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Resources Slide">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1728996-8AAC-1449-829E-A024E54929AE}"/>
              </a:ext>
            </a:extLst>
          </p:cNvPr>
          <p:cNvSpPr>
            <a:spLocks noGrp="1"/>
          </p:cNvSpPr>
          <p:nvPr>
            <p:ph type="ftr" sz="quarter" idx="10"/>
          </p:nvPr>
        </p:nvSpPr>
        <p:spPr/>
        <p:txBody>
          <a:bodyPr/>
          <a:lstStyle/>
          <a:p>
            <a:r>
              <a:rPr lang="en-US"/>
              <a:t>www.nachc.org</a:t>
            </a:r>
            <a:endParaRPr lang="en-US" dirty="0"/>
          </a:p>
        </p:txBody>
      </p:sp>
      <p:sp>
        <p:nvSpPr>
          <p:cNvPr id="4" name="Slide Number Placeholder 3">
            <a:extLst>
              <a:ext uri="{FF2B5EF4-FFF2-40B4-BE49-F238E27FC236}">
                <a16:creationId xmlns:a16="http://schemas.microsoft.com/office/drawing/2014/main" id="{C81E4F61-92FD-644F-90EC-81E6715A3FF1}"/>
              </a:ext>
            </a:extLst>
          </p:cNvPr>
          <p:cNvSpPr>
            <a:spLocks noGrp="1"/>
          </p:cNvSpPr>
          <p:nvPr>
            <p:ph type="sldNum" sz="quarter" idx="11"/>
          </p:nvPr>
        </p:nvSpPr>
        <p:spPr/>
        <p:txBody>
          <a:bodyPr/>
          <a:lstStyle/>
          <a:p>
            <a:r>
              <a:rPr lang="en-US">
                <a:solidFill>
                  <a:schemeClr val="accent1"/>
                </a:solidFill>
              </a:rPr>
              <a:t>|</a:t>
            </a:r>
            <a:r>
              <a:rPr lang="en-US"/>
              <a:t> </a:t>
            </a:r>
            <a:fld id="{E1AB07C4-F4AD-C942-BAEA-67B4CA5A8891}" type="slidenum">
              <a:rPr lang="en-US" smtClean="0">
                <a:solidFill>
                  <a:schemeClr val="tx2"/>
                </a:solidFill>
              </a:rPr>
              <a:pPr/>
              <a:t>‹#›</a:t>
            </a:fld>
            <a:endParaRPr lang="en-US" dirty="0">
              <a:solidFill>
                <a:schemeClr val="tx2"/>
              </a:solidFill>
            </a:endParaRPr>
          </a:p>
        </p:txBody>
      </p:sp>
      <p:sp>
        <p:nvSpPr>
          <p:cNvPr id="5" name="Прямоугольник 11">
            <a:extLst>
              <a:ext uri="{FF2B5EF4-FFF2-40B4-BE49-F238E27FC236}">
                <a16:creationId xmlns:a16="http://schemas.microsoft.com/office/drawing/2014/main" id="{B2B9FA5E-2408-A64F-9DAF-0FFBBB010DCE}"/>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Заголовок 1">
            <a:extLst>
              <a:ext uri="{FF2B5EF4-FFF2-40B4-BE49-F238E27FC236}">
                <a16:creationId xmlns:a16="http://schemas.microsoft.com/office/drawing/2014/main" id="{55804FCD-DEE7-B447-B68F-8CD3692453FC}"/>
              </a:ext>
            </a:extLst>
          </p:cNvPr>
          <p:cNvSpPr>
            <a:spLocks noGrp="1"/>
          </p:cNvSpPr>
          <p:nvPr>
            <p:ph type="title" hasCustomPrompt="1"/>
          </p:nvPr>
        </p:nvSpPr>
        <p:spPr>
          <a:xfrm>
            <a:off x="773511" y="624979"/>
            <a:ext cx="5637923"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HEALTH CENTER RESOURCES SLIDE</a:t>
            </a:r>
            <a:endParaRPr lang="ru-RU" dirty="0"/>
          </a:p>
        </p:txBody>
      </p:sp>
      <p:sp>
        <p:nvSpPr>
          <p:cNvPr id="7" name="TextBox 6">
            <a:extLst>
              <a:ext uri="{FF2B5EF4-FFF2-40B4-BE49-F238E27FC236}">
                <a16:creationId xmlns:a16="http://schemas.microsoft.com/office/drawing/2014/main" id="{39416B3F-8C8D-E749-9300-69A57FDF3A1B}"/>
              </a:ext>
            </a:extLst>
          </p:cNvPr>
          <p:cNvSpPr txBox="1"/>
          <p:nvPr userDrawn="1"/>
        </p:nvSpPr>
        <p:spPr>
          <a:xfrm>
            <a:off x="4038600" y="2538008"/>
            <a:ext cx="7660008" cy="784830"/>
          </a:xfrm>
          <a:prstGeom prst="rect">
            <a:avLst/>
          </a:prstGeom>
          <a:noFill/>
        </p:spPr>
        <p:txBody>
          <a:bodyPr wrap="square" rtlCol="0">
            <a:spAutoFit/>
          </a:bodyPr>
          <a:lstStyle/>
          <a:p>
            <a:r>
              <a:rPr lang="en-US" sz="2000" b="1" dirty="0">
                <a:solidFill>
                  <a:schemeClr val="accent1"/>
                </a:solidFill>
              </a:rPr>
              <a:t>ARE YOU LOOKING FOR RESOURCES?</a:t>
            </a:r>
            <a:br>
              <a:rPr lang="en-US" sz="2000" b="1" dirty="0">
                <a:solidFill>
                  <a:schemeClr val="tx2"/>
                </a:solidFill>
              </a:rPr>
            </a:br>
            <a:endParaRPr lang="en-US" sz="500" b="1" dirty="0">
              <a:solidFill>
                <a:schemeClr val="tx2"/>
              </a:solidFill>
            </a:endParaRPr>
          </a:p>
          <a:p>
            <a:r>
              <a:rPr lang="en-US" sz="2000" dirty="0">
                <a:solidFill>
                  <a:schemeClr val="tx2"/>
                </a:solidFill>
              </a:rPr>
              <a:t>Please visit our website </a:t>
            </a:r>
            <a:r>
              <a:rPr lang="en-US" sz="2000" b="1" i="0" dirty="0" err="1">
                <a:solidFill>
                  <a:schemeClr val="tx2"/>
                </a:solidFill>
              </a:rPr>
              <a:t>www.healthcenterinfo.org</a:t>
            </a:r>
            <a:endParaRPr lang="en-US" sz="2000" b="1" i="0" dirty="0">
              <a:solidFill>
                <a:schemeClr val="tx2"/>
              </a:solidFill>
            </a:endParaRPr>
          </a:p>
        </p:txBody>
      </p:sp>
      <p:pic>
        <p:nvPicPr>
          <p:cNvPr id="9" name="Picture 8">
            <a:hlinkClick r:id="rId2"/>
            <a:extLst>
              <a:ext uri="{FF2B5EF4-FFF2-40B4-BE49-F238E27FC236}">
                <a16:creationId xmlns:a16="http://schemas.microsoft.com/office/drawing/2014/main" id="{F4FB52DE-19FF-3F4E-B622-0A585908C097}"/>
              </a:ext>
            </a:extLst>
          </p:cNvPr>
          <p:cNvPicPr>
            <a:picLocks noChangeAspect="1"/>
          </p:cNvPicPr>
          <p:nvPr userDrawn="1"/>
        </p:nvPicPr>
        <p:blipFill>
          <a:blip r:embed="rId3"/>
          <a:stretch>
            <a:fillRect/>
          </a:stretch>
        </p:blipFill>
        <p:spPr>
          <a:xfrm>
            <a:off x="4075175" y="3657600"/>
            <a:ext cx="5401729" cy="1295400"/>
          </a:xfrm>
          <a:prstGeom prst="rect">
            <a:avLst/>
          </a:prstGeom>
        </p:spPr>
      </p:pic>
    </p:spTree>
    <p:extLst>
      <p:ext uri="{BB962C8B-B14F-4D97-AF65-F5344CB8AC3E}">
        <p14:creationId xmlns:p14="http://schemas.microsoft.com/office/powerpoint/2010/main" val="386948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Social Media Slide">
    <p:bg>
      <p:bgPr>
        <a:solidFill>
          <a:schemeClr val="tx2"/>
        </a:solidFill>
        <a:effectLst/>
      </p:bgPr>
    </p:bg>
    <p:spTree>
      <p:nvGrpSpPr>
        <p:cNvPr id="1" name=""/>
        <p:cNvGrpSpPr/>
        <p:nvPr/>
      </p:nvGrpSpPr>
      <p:grpSpPr>
        <a:xfrm>
          <a:off x="0" y="0"/>
          <a:ext cx="0" cy="0"/>
          <a:chOff x="0" y="0"/>
          <a:chExt cx="0" cy="0"/>
        </a:xfrm>
      </p:grpSpPr>
      <p:sp>
        <p:nvSpPr>
          <p:cNvPr id="8" name="Прямоугольник 11">
            <a:extLst>
              <a:ext uri="{FF2B5EF4-FFF2-40B4-BE49-F238E27FC236}">
                <a16:creationId xmlns:a16="http://schemas.microsoft.com/office/drawing/2014/main" id="{E87C36F9-7A26-B44A-9A5A-58BEAA2B3090}"/>
              </a:ext>
            </a:extLst>
          </p:cNvPr>
          <p:cNvSpPr/>
          <p:nvPr userDrawn="1"/>
        </p:nvSpPr>
        <p:spPr>
          <a:xfrm>
            <a:off x="532150" y="0"/>
            <a:ext cx="2533779" cy="674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10" name="Изображение 27">
            <a:extLst>
              <a:ext uri="{FF2B5EF4-FFF2-40B4-BE49-F238E27FC236}">
                <a16:creationId xmlns:a16="http://schemas.microsoft.com/office/drawing/2014/main" id="{68EE3F2A-A6AB-8E4A-AD6C-8B7F855053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8298269" y="516835"/>
            <a:ext cx="2708367" cy="5824330"/>
          </a:xfrm>
          <a:prstGeom prst="rect">
            <a:avLst/>
          </a:prstGeom>
        </p:spPr>
      </p:pic>
      <p:sp>
        <p:nvSpPr>
          <p:cNvPr id="11" name="Рисунок 13">
            <a:extLst>
              <a:ext uri="{FF2B5EF4-FFF2-40B4-BE49-F238E27FC236}">
                <a16:creationId xmlns:a16="http://schemas.microsoft.com/office/drawing/2014/main" id="{5E095459-FE68-644C-BA08-50B964ABD037}"/>
              </a:ext>
            </a:extLst>
          </p:cNvPr>
          <p:cNvSpPr>
            <a:spLocks noGrp="1"/>
          </p:cNvSpPr>
          <p:nvPr>
            <p:ph type="pic" sz="quarter" idx="25" hasCustomPrompt="1"/>
          </p:nvPr>
        </p:nvSpPr>
        <p:spPr>
          <a:xfrm>
            <a:off x="8298269" y="723222"/>
            <a:ext cx="2413209" cy="5411556"/>
          </a:xfrm>
          <a:custGeom>
            <a:avLst/>
            <a:gdLst>
              <a:gd name="connsiteX0" fmla="*/ 466924 w 4408266"/>
              <a:gd name="connsiteY0" fmla="*/ 0 h 9420405"/>
              <a:gd name="connsiteX1" fmla="*/ 1057794 w 4408266"/>
              <a:gd name="connsiteY1" fmla="*/ 0 h 9420405"/>
              <a:gd name="connsiteX2" fmla="*/ 1057794 w 4408266"/>
              <a:gd name="connsiteY2" fmla="*/ 111037 h 9420405"/>
              <a:gd name="connsiteX3" fmla="*/ 1248692 w 4408266"/>
              <a:gd name="connsiteY3" fmla="*/ 301936 h 9420405"/>
              <a:gd name="connsiteX4" fmla="*/ 3161000 w 4408266"/>
              <a:gd name="connsiteY4" fmla="*/ 301936 h 9420405"/>
              <a:gd name="connsiteX5" fmla="*/ 3351900 w 4408266"/>
              <a:gd name="connsiteY5" fmla="*/ 111037 h 9420405"/>
              <a:gd name="connsiteX6" fmla="*/ 3351900 w 4408266"/>
              <a:gd name="connsiteY6" fmla="*/ 0 h 9420405"/>
              <a:gd name="connsiteX7" fmla="*/ 3941342 w 4408266"/>
              <a:gd name="connsiteY7" fmla="*/ 0 h 9420405"/>
              <a:gd name="connsiteX8" fmla="*/ 4408266 w 4408266"/>
              <a:gd name="connsiteY8" fmla="*/ 466923 h 9420405"/>
              <a:gd name="connsiteX9" fmla="*/ 4408266 w 4408266"/>
              <a:gd name="connsiteY9" fmla="*/ 8953482 h 9420405"/>
              <a:gd name="connsiteX10" fmla="*/ 3941342 w 4408266"/>
              <a:gd name="connsiteY10" fmla="*/ 9420405 h 9420405"/>
              <a:gd name="connsiteX11" fmla="*/ 466924 w 4408266"/>
              <a:gd name="connsiteY11" fmla="*/ 9420405 h 9420405"/>
              <a:gd name="connsiteX12" fmla="*/ 0 w 4408266"/>
              <a:gd name="connsiteY12" fmla="*/ 8953482 h 9420405"/>
              <a:gd name="connsiteX13" fmla="*/ 0 w 4408266"/>
              <a:gd name="connsiteY13" fmla="*/ 466923 h 9420405"/>
              <a:gd name="connsiteX14" fmla="*/ 466924 w 4408266"/>
              <a:gd name="connsiteY14" fmla="*/ 0 h 9420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08266" h="9420405">
                <a:moveTo>
                  <a:pt x="466924" y="0"/>
                </a:moveTo>
                <a:lnTo>
                  <a:pt x="1057794" y="0"/>
                </a:lnTo>
                <a:lnTo>
                  <a:pt x="1057794" y="111037"/>
                </a:lnTo>
                <a:cubicBezTo>
                  <a:pt x="1057794" y="216468"/>
                  <a:pt x="1143262" y="301936"/>
                  <a:pt x="1248692" y="301936"/>
                </a:cubicBezTo>
                <a:lnTo>
                  <a:pt x="3161000" y="301936"/>
                </a:lnTo>
                <a:cubicBezTo>
                  <a:pt x="3266430" y="301936"/>
                  <a:pt x="3351900" y="216468"/>
                  <a:pt x="3351900" y="111037"/>
                </a:cubicBezTo>
                <a:lnTo>
                  <a:pt x="3351900" y="0"/>
                </a:lnTo>
                <a:lnTo>
                  <a:pt x="3941342" y="0"/>
                </a:lnTo>
                <a:cubicBezTo>
                  <a:pt x="4199216" y="0"/>
                  <a:pt x="4408266" y="209049"/>
                  <a:pt x="4408266" y="466923"/>
                </a:cubicBezTo>
                <a:lnTo>
                  <a:pt x="4408266" y="8953482"/>
                </a:lnTo>
                <a:cubicBezTo>
                  <a:pt x="4408266" y="9211356"/>
                  <a:pt x="4199216" y="9420405"/>
                  <a:pt x="3941342" y="9420405"/>
                </a:cubicBezTo>
                <a:lnTo>
                  <a:pt x="466924" y="9420405"/>
                </a:lnTo>
                <a:cubicBezTo>
                  <a:pt x="209050" y="9420405"/>
                  <a:pt x="0" y="9211356"/>
                  <a:pt x="0" y="8953482"/>
                </a:cubicBezTo>
                <a:lnTo>
                  <a:pt x="0" y="466923"/>
                </a:lnTo>
                <a:cubicBezTo>
                  <a:pt x="0" y="209049"/>
                  <a:pt x="209050" y="0"/>
                  <a:pt x="466924" y="0"/>
                </a:cubicBezTo>
                <a:close/>
              </a:path>
            </a:pathLst>
          </a:custGeom>
          <a:pattFill prst="lgCheck">
            <a:fgClr>
              <a:schemeClr val="bg1"/>
            </a:fgClr>
            <a:bgClr>
              <a:schemeClr val="bg1">
                <a:lumMod val="75000"/>
              </a:schemeClr>
            </a:bgClr>
          </a:pattFill>
          <a:ln>
            <a:noFill/>
          </a:ln>
          <a:effectLst/>
          <a:scene3d>
            <a:camera prst="perspectiveFront">
              <a:rot lat="0" lon="899971" rev="0"/>
            </a:camera>
            <a:lightRig rig="threePt" dir="t"/>
          </a:scene3d>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a:solidFill>
                  <a:schemeClr val="lt1"/>
                </a:solidFill>
              </a:defRPr>
            </a:lvl1pPr>
          </a:lstStyle>
          <a:p>
            <a:pPr lvl="0" algn="ctr"/>
            <a:r>
              <a:rPr lang="en-US" dirty="0"/>
              <a:t>Click icon to add picture\</a:t>
            </a:r>
          </a:p>
        </p:txBody>
      </p:sp>
      <p:sp>
        <p:nvSpPr>
          <p:cNvPr id="12" name="Заголовок 1">
            <a:extLst>
              <a:ext uri="{FF2B5EF4-FFF2-40B4-BE49-F238E27FC236}">
                <a16:creationId xmlns:a16="http://schemas.microsoft.com/office/drawing/2014/main" id="{572FFAFA-4F81-754F-9603-DA0D28786A9F}"/>
              </a:ext>
            </a:extLst>
          </p:cNvPr>
          <p:cNvSpPr>
            <a:spLocks noGrp="1"/>
          </p:cNvSpPr>
          <p:nvPr>
            <p:ph type="title" hasCustomPrompt="1"/>
          </p:nvPr>
        </p:nvSpPr>
        <p:spPr>
          <a:xfrm>
            <a:off x="773511" y="624979"/>
            <a:ext cx="5637923"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bg1"/>
                </a:solidFill>
                <a:latin typeface="+mj-lt"/>
                <a:ea typeface="Tahoma" charset="0"/>
                <a:cs typeface="Tahoma" charset="0"/>
              </a:defRPr>
            </a:lvl1pPr>
          </a:lstStyle>
          <a:p>
            <a:r>
              <a:rPr lang="en-US" dirty="0"/>
              <a:t>FOLLOW </a:t>
            </a:r>
            <a:br>
              <a:rPr lang="en-US" dirty="0"/>
            </a:br>
            <a:r>
              <a:rPr lang="en-US" dirty="0"/>
              <a:t>@NACHC</a:t>
            </a:r>
            <a:endParaRPr lang="ru-RU" dirty="0"/>
          </a:p>
        </p:txBody>
      </p:sp>
      <p:sp>
        <p:nvSpPr>
          <p:cNvPr id="6" name="Текст 3">
            <a:extLst>
              <a:ext uri="{FF2B5EF4-FFF2-40B4-BE49-F238E27FC236}">
                <a16:creationId xmlns:a16="http://schemas.microsoft.com/office/drawing/2014/main" id="{BE52EC39-9C26-0A4E-B26F-FB5B27D5CA3F}"/>
              </a:ext>
            </a:extLst>
          </p:cNvPr>
          <p:cNvSpPr>
            <a:spLocks noGrp="1"/>
          </p:cNvSpPr>
          <p:nvPr>
            <p:ph type="body" sz="quarter" idx="21" hasCustomPrompt="1"/>
          </p:nvPr>
        </p:nvSpPr>
        <p:spPr>
          <a:xfrm>
            <a:off x="1676400" y="2438400"/>
            <a:ext cx="1828799" cy="609600"/>
          </a:xfrm>
          <a:prstGeom prst="rect">
            <a:avLst/>
          </a:prstGeom>
        </p:spPr>
        <p:txBody>
          <a:bodyPr>
            <a:normAutofit/>
          </a:bodyPr>
          <a:lstStyle>
            <a:lvl1pPr>
              <a:defRPr lang="en-US" sz="2500" b="0" i="0" baseline="0" dirty="0">
                <a:solidFill>
                  <a:schemeClr val="bg1"/>
                </a:solidFill>
                <a:latin typeface="+mn-lt"/>
                <a:ea typeface="Tahoma" charset="0"/>
                <a:cs typeface="Tahoma" charset="0"/>
              </a:defRPr>
            </a:lvl1pPr>
          </a:lstStyle>
          <a:p>
            <a:pPr marL="0" lvl="0" indent="0">
              <a:lnSpc>
                <a:spcPct val="150000"/>
              </a:lnSpc>
              <a:buNone/>
            </a:pPr>
            <a:r>
              <a:rPr lang="en-US" dirty="0"/>
              <a:t>Twitter</a:t>
            </a:r>
            <a:br>
              <a:rPr lang="en-US" dirty="0"/>
            </a:br>
            <a:endParaRPr lang="en-US" dirty="0"/>
          </a:p>
        </p:txBody>
      </p:sp>
      <p:pic>
        <p:nvPicPr>
          <p:cNvPr id="2" name="Picture 1">
            <a:extLst>
              <a:ext uri="{FF2B5EF4-FFF2-40B4-BE49-F238E27FC236}">
                <a16:creationId xmlns:a16="http://schemas.microsoft.com/office/drawing/2014/main" id="{0D7DEB78-6A37-9E48-B3E1-365C0ADFD373}"/>
              </a:ext>
            </a:extLst>
          </p:cNvPr>
          <p:cNvPicPr>
            <a:picLocks noChangeAspect="1"/>
          </p:cNvPicPr>
          <p:nvPr userDrawn="1"/>
        </p:nvPicPr>
        <p:blipFill>
          <a:blip r:embed="rId3"/>
          <a:stretch>
            <a:fillRect/>
          </a:stretch>
        </p:blipFill>
        <p:spPr>
          <a:xfrm>
            <a:off x="816936" y="2539926"/>
            <a:ext cx="635000" cy="635000"/>
          </a:xfrm>
          <a:prstGeom prst="rect">
            <a:avLst/>
          </a:prstGeom>
        </p:spPr>
      </p:pic>
      <p:pic>
        <p:nvPicPr>
          <p:cNvPr id="3" name="Picture 2">
            <a:extLst>
              <a:ext uri="{FF2B5EF4-FFF2-40B4-BE49-F238E27FC236}">
                <a16:creationId xmlns:a16="http://schemas.microsoft.com/office/drawing/2014/main" id="{C768B628-B05D-5F4E-A995-00C69A11CB53}"/>
              </a:ext>
            </a:extLst>
          </p:cNvPr>
          <p:cNvPicPr>
            <a:picLocks noChangeAspect="1"/>
          </p:cNvPicPr>
          <p:nvPr userDrawn="1"/>
        </p:nvPicPr>
        <p:blipFill>
          <a:blip r:embed="rId4"/>
          <a:stretch>
            <a:fillRect/>
          </a:stretch>
        </p:blipFill>
        <p:spPr>
          <a:xfrm>
            <a:off x="826576" y="3338099"/>
            <a:ext cx="635000" cy="635000"/>
          </a:xfrm>
          <a:prstGeom prst="rect">
            <a:avLst/>
          </a:prstGeom>
        </p:spPr>
      </p:pic>
      <p:pic>
        <p:nvPicPr>
          <p:cNvPr id="4" name="Picture 3">
            <a:extLst>
              <a:ext uri="{FF2B5EF4-FFF2-40B4-BE49-F238E27FC236}">
                <a16:creationId xmlns:a16="http://schemas.microsoft.com/office/drawing/2014/main" id="{8BF0997E-E7FB-BE4F-8EFB-4DD90C29C2FE}"/>
              </a:ext>
            </a:extLst>
          </p:cNvPr>
          <p:cNvPicPr>
            <a:picLocks noChangeAspect="1"/>
          </p:cNvPicPr>
          <p:nvPr userDrawn="1"/>
        </p:nvPicPr>
        <p:blipFill>
          <a:blip r:embed="rId5"/>
          <a:stretch>
            <a:fillRect/>
          </a:stretch>
        </p:blipFill>
        <p:spPr>
          <a:xfrm>
            <a:off x="826576" y="4136272"/>
            <a:ext cx="635000" cy="635000"/>
          </a:xfrm>
          <a:prstGeom prst="rect">
            <a:avLst/>
          </a:prstGeom>
        </p:spPr>
      </p:pic>
      <p:pic>
        <p:nvPicPr>
          <p:cNvPr id="5" name="Picture 4">
            <a:extLst>
              <a:ext uri="{FF2B5EF4-FFF2-40B4-BE49-F238E27FC236}">
                <a16:creationId xmlns:a16="http://schemas.microsoft.com/office/drawing/2014/main" id="{F08ABEF7-A6B2-964D-A8A7-F5AD2C1E879B}"/>
              </a:ext>
            </a:extLst>
          </p:cNvPr>
          <p:cNvPicPr>
            <a:picLocks noChangeAspect="1"/>
          </p:cNvPicPr>
          <p:nvPr userDrawn="1"/>
        </p:nvPicPr>
        <p:blipFill>
          <a:blip r:embed="rId6"/>
          <a:stretch>
            <a:fillRect/>
          </a:stretch>
        </p:blipFill>
        <p:spPr>
          <a:xfrm>
            <a:off x="838200" y="4934445"/>
            <a:ext cx="635000" cy="635000"/>
          </a:xfrm>
          <a:prstGeom prst="rect">
            <a:avLst/>
          </a:prstGeom>
        </p:spPr>
      </p:pic>
      <p:sp>
        <p:nvSpPr>
          <p:cNvPr id="15" name="Текст 3">
            <a:extLst>
              <a:ext uri="{FF2B5EF4-FFF2-40B4-BE49-F238E27FC236}">
                <a16:creationId xmlns:a16="http://schemas.microsoft.com/office/drawing/2014/main" id="{C4B476B3-A449-2744-8686-DE95C2C165FF}"/>
              </a:ext>
            </a:extLst>
          </p:cNvPr>
          <p:cNvSpPr>
            <a:spLocks noGrp="1"/>
          </p:cNvSpPr>
          <p:nvPr>
            <p:ph type="body" sz="quarter" idx="26" hasCustomPrompt="1"/>
          </p:nvPr>
        </p:nvSpPr>
        <p:spPr>
          <a:xfrm>
            <a:off x="1676400" y="3290807"/>
            <a:ext cx="1828799" cy="609600"/>
          </a:xfrm>
          <a:prstGeom prst="rect">
            <a:avLst/>
          </a:prstGeom>
        </p:spPr>
        <p:txBody>
          <a:bodyPr>
            <a:normAutofit/>
          </a:bodyPr>
          <a:lstStyle>
            <a:lvl1pPr>
              <a:defRPr lang="en-US" sz="2500" b="0" i="0" baseline="0" dirty="0">
                <a:solidFill>
                  <a:schemeClr val="bg1"/>
                </a:solidFill>
                <a:latin typeface="+mn-lt"/>
                <a:ea typeface="Tahoma" charset="0"/>
                <a:cs typeface="Tahoma" charset="0"/>
              </a:defRPr>
            </a:lvl1pPr>
          </a:lstStyle>
          <a:p>
            <a:pPr marL="0" lvl="0" indent="0">
              <a:lnSpc>
                <a:spcPct val="150000"/>
              </a:lnSpc>
              <a:buNone/>
            </a:pPr>
            <a:r>
              <a:rPr lang="en-US" dirty="0"/>
              <a:t>Facebook</a:t>
            </a:r>
            <a:br>
              <a:rPr lang="en-US" dirty="0"/>
            </a:br>
            <a:endParaRPr lang="en-US" dirty="0"/>
          </a:p>
        </p:txBody>
      </p:sp>
      <p:sp>
        <p:nvSpPr>
          <p:cNvPr id="16" name="Текст 3">
            <a:extLst>
              <a:ext uri="{FF2B5EF4-FFF2-40B4-BE49-F238E27FC236}">
                <a16:creationId xmlns:a16="http://schemas.microsoft.com/office/drawing/2014/main" id="{6CC63756-0F66-4342-A860-C84D66E8EFE1}"/>
              </a:ext>
            </a:extLst>
          </p:cNvPr>
          <p:cNvSpPr>
            <a:spLocks noGrp="1"/>
          </p:cNvSpPr>
          <p:nvPr>
            <p:ph type="body" sz="quarter" idx="27" hasCustomPrompt="1"/>
          </p:nvPr>
        </p:nvSpPr>
        <p:spPr>
          <a:xfrm>
            <a:off x="1676400" y="4065722"/>
            <a:ext cx="1828799" cy="609600"/>
          </a:xfrm>
          <a:prstGeom prst="rect">
            <a:avLst/>
          </a:prstGeom>
        </p:spPr>
        <p:txBody>
          <a:bodyPr>
            <a:normAutofit/>
          </a:bodyPr>
          <a:lstStyle>
            <a:lvl1pPr>
              <a:defRPr lang="en-US" sz="2500" b="0" i="0" baseline="0" dirty="0">
                <a:solidFill>
                  <a:schemeClr val="bg1"/>
                </a:solidFill>
                <a:latin typeface="+mn-lt"/>
                <a:ea typeface="Tahoma" charset="0"/>
                <a:cs typeface="Tahoma" charset="0"/>
              </a:defRPr>
            </a:lvl1pPr>
          </a:lstStyle>
          <a:p>
            <a:pPr marL="0" lvl="0" indent="0">
              <a:lnSpc>
                <a:spcPct val="150000"/>
              </a:lnSpc>
              <a:buNone/>
            </a:pPr>
            <a:r>
              <a:rPr lang="en-US" dirty="0"/>
              <a:t>Instagram</a:t>
            </a:r>
            <a:br>
              <a:rPr lang="en-US" dirty="0"/>
            </a:br>
            <a:endParaRPr lang="en-US" dirty="0"/>
          </a:p>
        </p:txBody>
      </p:sp>
      <p:sp>
        <p:nvSpPr>
          <p:cNvPr id="17" name="Текст 3">
            <a:extLst>
              <a:ext uri="{FF2B5EF4-FFF2-40B4-BE49-F238E27FC236}">
                <a16:creationId xmlns:a16="http://schemas.microsoft.com/office/drawing/2014/main" id="{28E0B257-B2A2-3347-88F2-A71C0FF0966A}"/>
              </a:ext>
            </a:extLst>
          </p:cNvPr>
          <p:cNvSpPr>
            <a:spLocks noGrp="1"/>
          </p:cNvSpPr>
          <p:nvPr>
            <p:ph type="body" sz="quarter" idx="28" hasCustomPrompt="1"/>
          </p:nvPr>
        </p:nvSpPr>
        <p:spPr>
          <a:xfrm>
            <a:off x="1676400" y="4887132"/>
            <a:ext cx="1828799" cy="609600"/>
          </a:xfrm>
          <a:prstGeom prst="rect">
            <a:avLst/>
          </a:prstGeom>
        </p:spPr>
        <p:txBody>
          <a:bodyPr>
            <a:normAutofit/>
          </a:bodyPr>
          <a:lstStyle>
            <a:lvl1pPr>
              <a:defRPr lang="en-US" sz="2500" b="0" i="0" baseline="0" dirty="0">
                <a:solidFill>
                  <a:schemeClr val="bg1"/>
                </a:solidFill>
                <a:latin typeface="+mn-lt"/>
                <a:ea typeface="Tahoma" charset="0"/>
                <a:cs typeface="Tahoma" charset="0"/>
              </a:defRPr>
            </a:lvl1pPr>
          </a:lstStyle>
          <a:p>
            <a:pPr marL="0" lvl="0" indent="0">
              <a:lnSpc>
                <a:spcPct val="150000"/>
              </a:lnSpc>
              <a:buNone/>
            </a:pPr>
            <a:r>
              <a:rPr lang="en-US" dirty="0" err="1"/>
              <a:t>Linkedin</a:t>
            </a:r>
            <a:br>
              <a:rPr lang="en-US" dirty="0"/>
            </a:br>
            <a:endParaRPr lang="en-US" dirty="0"/>
          </a:p>
        </p:txBody>
      </p:sp>
    </p:spTree>
    <p:extLst>
      <p:ext uri="{BB962C8B-B14F-4D97-AF65-F5344CB8AC3E}">
        <p14:creationId xmlns:p14="http://schemas.microsoft.com/office/powerpoint/2010/main" val="9617536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Slide 2">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57349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Pr>
        <a:solidFill>
          <a:schemeClr val="tx2"/>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3A243912-548D-8D4A-B1B0-7ABD4709DCAA}"/>
              </a:ext>
            </a:extLst>
          </p:cNvPr>
          <p:cNvPicPr>
            <a:picLocks noChangeAspect="1"/>
          </p:cNvPicPr>
          <p:nvPr userDrawn="1"/>
        </p:nvPicPr>
        <p:blipFill>
          <a:blip r:embed="rId2"/>
          <a:stretch>
            <a:fillRect/>
          </a:stretch>
        </p:blipFill>
        <p:spPr>
          <a:xfrm>
            <a:off x="313304" y="457200"/>
            <a:ext cx="2128238" cy="564394"/>
          </a:xfrm>
          <a:prstGeom prst="rect">
            <a:avLst/>
          </a:prstGeom>
        </p:spPr>
      </p:pic>
      <p:sp>
        <p:nvSpPr>
          <p:cNvPr id="9" name="Rectangle 3">
            <a:extLst>
              <a:ext uri="{FF2B5EF4-FFF2-40B4-BE49-F238E27FC236}">
                <a16:creationId xmlns:a16="http://schemas.microsoft.com/office/drawing/2014/main" id="{71E0BEB1-0522-6240-8F95-65D4A14FD620}"/>
              </a:ext>
            </a:extLst>
          </p:cNvPr>
          <p:cNvSpPr/>
          <p:nvPr userDrawn="1"/>
        </p:nvSpPr>
        <p:spPr>
          <a:xfrm>
            <a:off x="2441542" y="0"/>
            <a:ext cx="9766407" cy="6867426"/>
          </a:xfrm>
          <a:custGeom>
            <a:avLst/>
            <a:gdLst>
              <a:gd name="connsiteX0" fmla="*/ 0 w 9151049"/>
              <a:gd name="connsiteY0" fmla="*/ 0 h 6858000"/>
              <a:gd name="connsiteX1" fmla="*/ 9151049 w 9151049"/>
              <a:gd name="connsiteY1" fmla="*/ 0 h 6858000"/>
              <a:gd name="connsiteX2" fmla="*/ 9151049 w 9151049"/>
              <a:gd name="connsiteY2" fmla="*/ 6858000 h 6858000"/>
              <a:gd name="connsiteX3" fmla="*/ 0 w 9151049"/>
              <a:gd name="connsiteY3" fmla="*/ 6858000 h 6858000"/>
              <a:gd name="connsiteX4" fmla="*/ 0 w 9151049"/>
              <a:gd name="connsiteY4" fmla="*/ 0 h 6858000"/>
              <a:gd name="connsiteX0" fmla="*/ 2931736 w 9151049"/>
              <a:gd name="connsiteY0" fmla="*/ 0 h 6858000"/>
              <a:gd name="connsiteX1" fmla="*/ 9151049 w 9151049"/>
              <a:gd name="connsiteY1" fmla="*/ 0 h 6858000"/>
              <a:gd name="connsiteX2" fmla="*/ 9151049 w 9151049"/>
              <a:gd name="connsiteY2" fmla="*/ 6858000 h 6858000"/>
              <a:gd name="connsiteX3" fmla="*/ 0 w 9151049"/>
              <a:gd name="connsiteY3" fmla="*/ 6858000 h 6858000"/>
              <a:gd name="connsiteX4" fmla="*/ 2931736 w 9151049"/>
              <a:gd name="connsiteY4" fmla="*/ 0 h 6858000"/>
              <a:gd name="connsiteX0" fmla="*/ 2846895 w 9066208"/>
              <a:gd name="connsiteY0" fmla="*/ 0 h 6867426"/>
              <a:gd name="connsiteX1" fmla="*/ 9066208 w 9066208"/>
              <a:gd name="connsiteY1" fmla="*/ 0 h 6867426"/>
              <a:gd name="connsiteX2" fmla="*/ 9066208 w 9066208"/>
              <a:gd name="connsiteY2" fmla="*/ 6858000 h 6867426"/>
              <a:gd name="connsiteX3" fmla="*/ 0 w 9066208"/>
              <a:gd name="connsiteY3" fmla="*/ 6867426 h 6867426"/>
              <a:gd name="connsiteX4" fmla="*/ 2846895 w 9066208"/>
              <a:gd name="connsiteY4" fmla="*/ 0 h 6867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66208" h="6867426">
                <a:moveTo>
                  <a:pt x="2846895" y="0"/>
                </a:moveTo>
                <a:lnTo>
                  <a:pt x="9066208" y="0"/>
                </a:lnTo>
                <a:lnTo>
                  <a:pt x="9066208" y="6858000"/>
                </a:lnTo>
                <a:lnTo>
                  <a:pt x="0" y="6867426"/>
                </a:lnTo>
                <a:lnTo>
                  <a:pt x="2846895" y="0"/>
                </a:lnTo>
                <a:close/>
              </a:path>
            </a:pathLst>
          </a:custGeom>
          <a:solidFill>
            <a:schemeClr val="bg1"/>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 name="Subtitle 2"/>
          <p:cNvSpPr>
            <a:spLocks noGrp="1"/>
          </p:cNvSpPr>
          <p:nvPr>
            <p:ph type="subTitle" idx="1"/>
          </p:nvPr>
        </p:nvSpPr>
        <p:spPr>
          <a:xfrm>
            <a:off x="5369118" y="5072463"/>
            <a:ext cx="5610999" cy="1655762"/>
          </a:xfrm>
          <a:prstGeom prst="rect">
            <a:avLst/>
          </a:prstGeom>
        </p:spPr>
        <p:txBody>
          <a:bodyPr/>
          <a:lstStyle>
            <a:lvl1pPr marL="0" indent="0" algn="l">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p:cNvSpPr>
            <a:spLocks noGrp="1"/>
          </p:cNvSpPr>
          <p:nvPr>
            <p:ph type="ctrTitle" hasCustomPrompt="1"/>
          </p:nvPr>
        </p:nvSpPr>
        <p:spPr>
          <a:xfrm>
            <a:off x="5369118" y="2657061"/>
            <a:ext cx="6780618" cy="2387600"/>
          </a:xfrm>
          <a:prstGeom prst="rect">
            <a:avLst/>
          </a:prstGeom>
        </p:spPr>
        <p:txBody>
          <a:bodyPr anchor="b"/>
          <a:lstStyle>
            <a:lvl1pPr algn="l">
              <a:defRPr sz="6000" b="1">
                <a:solidFill>
                  <a:schemeClr val="tx2"/>
                </a:solidFill>
              </a:defRPr>
            </a:lvl1pPr>
          </a:lstStyle>
          <a:p>
            <a:r>
              <a:rPr lang="en-US" dirty="0"/>
              <a:t>CLICK TO EDIT </a:t>
            </a:r>
            <a:br>
              <a:rPr lang="en-US" dirty="0"/>
            </a:br>
            <a:r>
              <a:rPr lang="en-US" dirty="0"/>
              <a:t>MASTER TITLE STYLE</a:t>
            </a:r>
          </a:p>
        </p:txBody>
      </p:sp>
      <p:sp>
        <p:nvSpPr>
          <p:cNvPr id="23" name="Parallelogram 21">
            <a:extLst>
              <a:ext uri="{FF2B5EF4-FFF2-40B4-BE49-F238E27FC236}">
                <a16:creationId xmlns:a16="http://schemas.microsoft.com/office/drawing/2014/main" id="{527BD3E8-99A0-854E-84B3-1127B103B9D6}"/>
              </a:ext>
            </a:extLst>
          </p:cNvPr>
          <p:cNvSpPr/>
          <p:nvPr userDrawn="1"/>
        </p:nvSpPr>
        <p:spPr>
          <a:xfrm rot="780000">
            <a:off x="3057734" y="-341262"/>
            <a:ext cx="2186433" cy="7539728"/>
          </a:xfrm>
          <a:custGeom>
            <a:avLst/>
            <a:gdLst>
              <a:gd name="connsiteX0" fmla="*/ 0 w 1216152"/>
              <a:gd name="connsiteY0" fmla="*/ 1646338 h 1646338"/>
              <a:gd name="connsiteX1" fmla="*/ 304038 w 1216152"/>
              <a:gd name="connsiteY1" fmla="*/ 0 h 1646338"/>
              <a:gd name="connsiteX2" fmla="*/ 1216152 w 1216152"/>
              <a:gd name="connsiteY2" fmla="*/ 0 h 1646338"/>
              <a:gd name="connsiteX3" fmla="*/ 912114 w 1216152"/>
              <a:gd name="connsiteY3" fmla="*/ 1646338 h 1646338"/>
              <a:gd name="connsiteX4" fmla="*/ 0 w 1216152"/>
              <a:gd name="connsiteY4" fmla="*/ 1646338 h 1646338"/>
              <a:gd name="connsiteX0" fmla="*/ 0 w 1216152"/>
              <a:gd name="connsiteY0" fmla="*/ 4735503 h 4735503"/>
              <a:gd name="connsiteX1" fmla="*/ 867482 w 1216152"/>
              <a:gd name="connsiteY1" fmla="*/ 0 h 4735503"/>
              <a:gd name="connsiteX2" fmla="*/ 1216152 w 1216152"/>
              <a:gd name="connsiteY2" fmla="*/ 3089165 h 4735503"/>
              <a:gd name="connsiteX3" fmla="*/ 912114 w 1216152"/>
              <a:gd name="connsiteY3" fmla="*/ 4735503 h 4735503"/>
              <a:gd name="connsiteX4" fmla="*/ 0 w 1216152"/>
              <a:gd name="connsiteY4" fmla="*/ 4735503 h 4735503"/>
              <a:gd name="connsiteX0" fmla="*/ 0 w 1835762"/>
              <a:gd name="connsiteY0" fmla="*/ 4968288 h 4968288"/>
              <a:gd name="connsiteX1" fmla="*/ 867482 w 1835762"/>
              <a:gd name="connsiteY1" fmla="*/ 232785 h 4968288"/>
              <a:gd name="connsiteX2" fmla="*/ 1835762 w 1835762"/>
              <a:gd name="connsiteY2" fmla="*/ 0 h 4968288"/>
              <a:gd name="connsiteX3" fmla="*/ 912114 w 1835762"/>
              <a:gd name="connsiteY3" fmla="*/ 4968288 h 4968288"/>
              <a:gd name="connsiteX4" fmla="*/ 0 w 1835762"/>
              <a:gd name="connsiteY4" fmla="*/ 4968288 h 4968288"/>
              <a:gd name="connsiteX0" fmla="*/ 0 w 2336886"/>
              <a:gd name="connsiteY0" fmla="*/ 7594976 h 7594976"/>
              <a:gd name="connsiteX1" fmla="*/ 1368606 w 2336886"/>
              <a:gd name="connsiteY1" fmla="*/ 232785 h 7594976"/>
              <a:gd name="connsiteX2" fmla="*/ 2336886 w 2336886"/>
              <a:gd name="connsiteY2" fmla="*/ 0 h 7594976"/>
              <a:gd name="connsiteX3" fmla="*/ 1413238 w 2336886"/>
              <a:gd name="connsiteY3" fmla="*/ 4968288 h 7594976"/>
              <a:gd name="connsiteX4" fmla="*/ 0 w 2336886"/>
              <a:gd name="connsiteY4" fmla="*/ 7594976 h 7594976"/>
              <a:gd name="connsiteX0" fmla="*/ 0 w 2336886"/>
              <a:gd name="connsiteY0" fmla="*/ 7594976 h 7594976"/>
              <a:gd name="connsiteX1" fmla="*/ 1368606 w 2336886"/>
              <a:gd name="connsiteY1" fmla="*/ 232785 h 7594976"/>
              <a:gd name="connsiteX2" fmla="*/ 2336886 w 2336886"/>
              <a:gd name="connsiteY2" fmla="*/ 0 h 7594976"/>
              <a:gd name="connsiteX3" fmla="*/ 968279 w 2336886"/>
              <a:gd name="connsiteY3" fmla="*/ 7362191 h 7594976"/>
              <a:gd name="connsiteX4" fmla="*/ 0 w 2336886"/>
              <a:gd name="connsiteY4" fmla="*/ 7594976 h 7594976"/>
              <a:gd name="connsiteX0" fmla="*/ 0 w 2336886"/>
              <a:gd name="connsiteY0" fmla="*/ 7594976 h 7594976"/>
              <a:gd name="connsiteX1" fmla="*/ 1368606 w 2336886"/>
              <a:gd name="connsiteY1" fmla="*/ 232785 h 7594976"/>
              <a:gd name="connsiteX2" fmla="*/ 2336886 w 2336886"/>
              <a:gd name="connsiteY2" fmla="*/ 0 h 7594976"/>
              <a:gd name="connsiteX3" fmla="*/ 968279 w 2336886"/>
              <a:gd name="connsiteY3" fmla="*/ 7362191 h 7594976"/>
              <a:gd name="connsiteX4" fmla="*/ 0 w 2336886"/>
              <a:gd name="connsiteY4" fmla="*/ 7594976 h 7594976"/>
              <a:gd name="connsiteX0" fmla="*/ 0 w 2336512"/>
              <a:gd name="connsiteY0" fmla="*/ 7574264 h 7574264"/>
              <a:gd name="connsiteX1" fmla="*/ 1368232 w 2336512"/>
              <a:gd name="connsiteY1" fmla="*/ 232785 h 7574264"/>
              <a:gd name="connsiteX2" fmla="*/ 2336512 w 2336512"/>
              <a:gd name="connsiteY2" fmla="*/ 0 h 7574264"/>
              <a:gd name="connsiteX3" fmla="*/ 967905 w 2336512"/>
              <a:gd name="connsiteY3" fmla="*/ 7362191 h 7574264"/>
              <a:gd name="connsiteX4" fmla="*/ 0 w 2336512"/>
              <a:gd name="connsiteY4" fmla="*/ 7574264 h 7574264"/>
              <a:gd name="connsiteX0" fmla="*/ 0 w 2339147"/>
              <a:gd name="connsiteY0" fmla="*/ 7585185 h 7585185"/>
              <a:gd name="connsiteX1" fmla="*/ 1370867 w 2339147"/>
              <a:gd name="connsiteY1" fmla="*/ 232785 h 7585185"/>
              <a:gd name="connsiteX2" fmla="*/ 2339147 w 2339147"/>
              <a:gd name="connsiteY2" fmla="*/ 0 h 7585185"/>
              <a:gd name="connsiteX3" fmla="*/ 970540 w 2339147"/>
              <a:gd name="connsiteY3" fmla="*/ 7362191 h 7585185"/>
              <a:gd name="connsiteX4" fmla="*/ 0 w 2339147"/>
              <a:gd name="connsiteY4" fmla="*/ 7585185 h 7585185"/>
              <a:gd name="connsiteX0" fmla="*/ 0 w 2339147"/>
              <a:gd name="connsiteY0" fmla="*/ 7585185 h 7585185"/>
              <a:gd name="connsiteX1" fmla="*/ 1092255 w 2339147"/>
              <a:gd name="connsiteY1" fmla="*/ 307308 h 7585185"/>
              <a:gd name="connsiteX2" fmla="*/ 2339147 w 2339147"/>
              <a:gd name="connsiteY2" fmla="*/ 0 h 7585185"/>
              <a:gd name="connsiteX3" fmla="*/ 970540 w 2339147"/>
              <a:gd name="connsiteY3" fmla="*/ 7362191 h 7585185"/>
              <a:gd name="connsiteX4" fmla="*/ 0 w 2339147"/>
              <a:gd name="connsiteY4" fmla="*/ 7585185 h 7585185"/>
              <a:gd name="connsiteX0" fmla="*/ 0 w 2186433"/>
              <a:gd name="connsiteY0" fmla="*/ 7539728 h 7539728"/>
              <a:gd name="connsiteX1" fmla="*/ 1092255 w 2186433"/>
              <a:gd name="connsiteY1" fmla="*/ 261851 h 7539728"/>
              <a:gd name="connsiteX2" fmla="*/ 2186433 w 2186433"/>
              <a:gd name="connsiteY2" fmla="*/ 0 h 7539728"/>
              <a:gd name="connsiteX3" fmla="*/ 970540 w 2186433"/>
              <a:gd name="connsiteY3" fmla="*/ 7316734 h 7539728"/>
              <a:gd name="connsiteX4" fmla="*/ 0 w 2186433"/>
              <a:gd name="connsiteY4" fmla="*/ 7539728 h 7539728"/>
              <a:gd name="connsiteX0" fmla="*/ 0 w 2186433"/>
              <a:gd name="connsiteY0" fmla="*/ 7539728 h 7539728"/>
              <a:gd name="connsiteX1" fmla="*/ 1097872 w 2186433"/>
              <a:gd name="connsiteY1" fmla="*/ 252863 h 7539728"/>
              <a:gd name="connsiteX2" fmla="*/ 2186433 w 2186433"/>
              <a:gd name="connsiteY2" fmla="*/ 0 h 7539728"/>
              <a:gd name="connsiteX3" fmla="*/ 970540 w 2186433"/>
              <a:gd name="connsiteY3" fmla="*/ 7316734 h 7539728"/>
              <a:gd name="connsiteX4" fmla="*/ 0 w 2186433"/>
              <a:gd name="connsiteY4" fmla="*/ 7539728 h 75397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6433" h="7539728">
                <a:moveTo>
                  <a:pt x="0" y="7539728"/>
                </a:moveTo>
                <a:lnTo>
                  <a:pt x="1097872" y="252863"/>
                </a:lnTo>
                <a:lnTo>
                  <a:pt x="2186433" y="0"/>
                </a:lnTo>
                <a:cubicBezTo>
                  <a:pt x="1730231" y="2454064"/>
                  <a:pt x="958942" y="7304119"/>
                  <a:pt x="970540" y="7316734"/>
                </a:cubicBezTo>
                <a:lnTo>
                  <a:pt x="0" y="753972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31529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ission Slide">
    <p:spTree>
      <p:nvGrpSpPr>
        <p:cNvPr id="1" name=""/>
        <p:cNvGrpSpPr/>
        <p:nvPr/>
      </p:nvGrpSpPr>
      <p:grpSpPr>
        <a:xfrm>
          <a:off x="0" y="0"/>
          <a:ext cx="0" cy="0"/>
          <a:chOff x="0" y="0"/>
          <a:chExt cx="0" cy="0"/>
        </a:xfrm>
      </p:grpSpPr>
      <p:sp>
        <p:nvSpPr>
          <p:cNvPr id="15" name="Прямоугольник 1">
            <a:extLst>
              <a:ext uri="{FF2B5EF4-FFF2-40B4-BE49-F238E27FC236}">
                <a16:creationId xmlns:a16="http://schemas.microsoft.com/office/drawing/2014/main" id="{66EB1058-6D0C-264B-BBBA-9D5B4669BC6E}"/>
              </a:ext>
            </a:extLst>
          </p:cNvPr>
          <p:cNvSpPr/>
          <p:nvPr userDrawn="1"/>
        </p:nvSpPr>
        <p:spPr>
          <a:xfrm>
            <a:off x="0" y="0"/>
            <a:ext cx="3065929" cy="6870511"/>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pic>
        <p:nvPicPr>
          <p:cNvPr id="16" name="Picture 15">
            <a:extLst>
              <a:ext uri="{FF2B5EF4-FFF2-40B4-BE49-F238E27FC236}">
                <a16:creationId xmlns:a16="http://schemas.microsoft.com/office/drawing/2014/main" id="{1ADF59AD-F9AF-A644-84B0-1F632F441CAC}"/>
              </a:ext>
            </a:extLst>
          </p:cNvPr>
          <p:cNvPicPr>
            <a:picLocks noChangeAspect="1"/>
          </p:cNvPicPr>
          <p:nvPr userDrawn="1"/>
        </p:nvPicPr>
        <p:blipFill>
          <a:blip r:embed="rId2"/>
          <a:stretch>
            <a:fillRect/>
          </a:stretch>
        </p:blipFill>
        <p:spPr>
          <a:xfrm>
            <a:off x="838200" y="6353489"/>
            <a:ext cx="1387613" cy="367986"/>
          </a:xfrm>
          <a:prstGeom prst="rect">
            <a:avLst/>
          </a:prstGeom>
        </p:spPr>
      </p:pic>
      <p:sp>
        <p:nvSpPr>
          <p:cNvPr id="20" name="TextBox 19">
            <a:extLst>
              <a:ext uri="{FF2B5EF4-FFF2-40B4-BE49-F238E27FC236}">
                <a16:creationId xmlns:a16="http://schemas.microsoft.com/office/drawing/2014/main" id="{8CE390AD-2706-2C49-8570-1F159BD3BC6D}"/>
              </a:ext>
            </a:extLst>
          </p:cNvPr>
          <p:cNvSpPr txBox="1"/>
          <p:nvPr userDrawn="1"/>
        </p:nvSpPr>
        <p:spPr>
          <a:xfrm>
            <a:off x="4038600" y="2538008"/>
            <a:ext cx="7660008" cy="1708160"/>
          </a:xfrm>
          <a:prstGeom prst="rect">
            <a:avLst/>
          </a:prstGeom>
          <a:noFill/>
        </p:spPr>
        <p:txBody>
          <a:bodyPr wrap="square" rtlCol="0">
            <a:spAutoFit/>
          </a:bodyPr>
          <a:lstStyle/>
          <a:p>
            <a:r>
              <a:rPr lang="en-US" sz="2000" b="1" dirty="0">
                <a:solidFill>
                  <a:schemeClr val="accent1"/>
                </a:solidFill>
              </a:rPr>
              <a:t>America’s Voice for Community Health Care</a:t>
            </a:r>
            <a:br>
              <a:rPr lang="en-US" sz="2000" b="1" dirty="0">
                <a:solidFill>
                  <a:schemeClr val="tx2"/>
                </a:solidFill>
              </a:rPr>
            </a:br>
            <a:endParaRPr lang="en-US" sz="500" b="1" dirty="0">
              <a:solidFill>
                <a:schemeClr val="tx2"/>
              </a:solidFill>
            </a:endParaRPr>
          </a:p>
          <a:p>
            <a:r>
              <a:rPr lang="en-US" sz="2000" dirty="0">
                <a:solidFill>
                  <a:schemeClr val="tx2"/>
                </a:solidFill>
              </a:rPr>
              <a:t>The National Association of Community Health Centers (NACHC) was founded in 1971 to promote efficient, high quality, comprehensive health care that is accessible, culturally and linguistically competent, community directed, and patient centered for all.</a:t>
            </a:r>
          </a:p>
        </p:txBody>
      </p:sp>
      <p:sp>
        <p:nvSpPr>
          <p:cNvPr id="21" name="Picture Placeholder 2">
            <a:extLst>
              <a:ext uri="{FF2B5EF4-FFF2-40B4-BE49-F238E27FC236}">
                <a16:creationId xmlns:a16="http://schemas.microsoft.com/office/drawing/2014/main" id="{7E00178F-C1BD-D94E-953F-768F6DEB6F7C}"/>
              </a:ext>
            </a:extLst>
          </p:cNvPr>
          <p:cNvSpPr>
            <a:spLocks noGrp="1"/>
          </p:cNvSpPr>
          <p:nvPr>
            <p:ph type="pic" sz="quarter" idx="24"/>
          </p:nvPr>
        </p:nvSpPr>
        <p:spPr>
          <a:xfrm>
            <a:off x="3064014" y="4586990"/>
            <a:ext cx="3038156" cy="2271009"/>
          </a:xfrm>
          <a:prstGeom prst="rect">
            <a:avLst/>
          </a:prstGeom>
          <a:blipFill>
            <a:blip r:embed="rId3"/>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p>
        </p:txBody>
      </p:sp>
      <p:sp>
        <p:nvSpPr>
          <p:cNvPr id="31" name="Прямоугольник 11">
            <a:extLst>
              <a:ext uri="{FF2B5EF4-FFF2-40B4-BE49-F238E27FC236}">
                <a16:creationId xmlns:a16="http://schemas.microsoft.com/office/drawing/2014/main" id="{8C1DA4FF-0F90-3644-9BE8-16BAF3AD5889}"/>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8" name="Picture Placeholder 2">
            <a:extLst>
              <a:ext uri="{FF2B5EF4-FFF2-40B4-BE49-F238E27FC236}">
                <a16:creationId xmlns:a16="http://schemas.microsoft.com/office/drawing/2014/main" id="{5D0CBF80-6EEB-E741-968D-4D7B063A8B5C}"/>
              </a:ext>
            </a:extLst>
          </p:cNvPr>
          <p:cNvSpPr>
            <a:spLocks noGrp="1"/>
          </p:cNvSpPr>
          <p:nvPr>
            <p:ph type="pic" sz="quarter" idx="25"/>
          </p:nvPr>
        </p:nvSpPr>
        <p:spPr>
          <a:xfrm>
            <a:off x="6102170" y="4586990"/>
            <a:ext cx="3038156" cy="2271009"/>
          </a:xfrm>
          <a:prstGeom prst="rect">
            <a:avLst/>
          </a:prstGeom>
          <a:blipFill>
            <a:blip r:embed="rId4"/>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endParaRPr lang="en-US" dirty="0"/>
          </a:p>
        </p:txBody>
      </p:sp>
      <p:sp>
        <p:nvSpPr>
          <p:cNvPr id="40" name="Picture Placeholder 2">
            <a:extLst>
              <a:ext uri="{FF2B5EF4-FFF2-40B4-BE49-F238E27FC236}">
                <a16:creationId xmlns:a16="http://schemas.microsoft.com/office/drawing/2014/main" id="{DDFBFF8F-D3DE-2F4B-B820-78D84657B1C5}"/>
              </a:ext>
            </a:extLst>
          </p:cNvPr>
          <p:cNvSpPr>
            <a:spLocks noGrp="1"/>
          </p:cNvSpPr>
          <p:nvPr>
            <p:ph type="pic" sz="quarter" idx="26"/>
          </p:nvPr>
        </p:nvSpPr>
        <p:spPr>
          <a:xfrm>
            <a:off x="9153844" y="4586990"/>
            <a:ext cx="3038156" cy="2271009"/>
          </a:xfrm>
          <a:prstGeom prst="rect">
            <a:avLst/>
          </a:prstGeom>
          <a:blipFill>
            <a:blip r:embed="rId5"/>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endParaRPr lang="en-US" dirty="0"/>
          </a:p>
        </p:txBody>
      </p:sp>
      <p:sp>
        <p:nvSpPr>
          <p:cNvPr id="12" name="TextBox 11">
            <a:extLst>
              <a:ext uri="{FF2B5EF4-FFF2-40B4-BE49-F238E27FC236}">
                <a16:creationId xmlns:a16="http://schemas.microsoft.com/office/drawing/2014/main" id="{4F8C0D61-85FC-EC4C-B688-69C0EB486956}"/>
              </a:ext>
            </a:extLst>
          </p:cNvPr>
          <p:cNvSpPr txBox="1"/>
          <p:nvPr userDrawn="1"/>
        </p:nvSpPr>
        <p:spPr>
          <a:xfrm>
            <a:off x="773511" y="764906"/>
            <a:ext cx="3172428" cy="1353576"/>
          </a:xfrm>
          <a:prstGeom prst="rect">
            <a:avLst/>
          </a:prstGeom>
          <a:noFill/>
        </p:spPr>
        <p:txBody>
          <a:bodyPr wrap="square" rtlCol="0">
            <a:spAutoFit/>
          </a:bodyPr>
          <a:lstStyle/>
          <a:p>
            <a:pPr marL="0" marR="0" indent="0" algn="l" defTabSz="2438645" rtl="0" eaLnBrk="1" fontAlgn="auto" latinLnBrk="0" hangingPunct="1">
              <a:lnSpc>
                <a:spcPct val="85000"/>
              </a:lnSpc>
              <a:spcBef>
                <a:spcPct val="0"/>
              </a:spcBef>
              <a:spcAft>
                <a:spcPts val="0"/>
              </a:spcAft>
              <a:buClrTx/>
              <a:buSzTx/>
              <a:buFontTx/>
              <a:buNone/>
              <a:tabLst>
                <a:tab pos="3641907" algn="l"/>
              </a:tabLst>
            </a:pPr>
            <a:r>
              <a:rPr lang="en-US" sz="4800" b="1" i="0" kern="1200" spc="0" baseline="0" dirty="0">
                <a:solidFill>
                  <a:schemeClr val="tx2"/>
                </a:solidFill>
                <a:latin typeface="+mj-lt"/>
                <a:ea typeface="Tahoma" charset="0"/>
                <a:cs typeface="Tahoma" charset="0"/>
              </a:rPr>
              <a:t>THE NACHC</a:t>
            </a:r>
          </a:p>
          <a:p>
            <a:pPr marL="0" marR="0" indent="0" algn="l" defTabSz="2438645" rtl="0" eaLnBrk="1" fontAlgn="auto" latinLnBrk="0" hangingPunct="1">
              <a:lnSpc>
                <a:spcPct val="85000"/>
              </a:lnSpc>
              <a:spcBef>
                <a:spcPct val="0"/>
              </a:spcBef>
              <a:spcAft>
                <a:spcPts val="0"/>
              </a:spcAft>
              <a:buClrTx/>
              <a:buSzTx/>
              <a:buFontTx/>
              <a:buNone/>
              <a:tabLst>
                <a:tab pos="3641907" algn="l"/>
              </a:tabLst>
            </a:pPr>
            <a:r>
              <a:rPr lang="en-US" sz="4800" b="1" i="0" kern="1200" spc="0" baseline="0" dirty="0">
                <a:solidFill>
                  <a:schemeClr val="tx2"/>
                </a:solidFill>
                <a:latin typeface="+mj-lt"/>
                <a:ea typeface="Tahoma" charset="0"/>
                <a:cs typeface="Tahoma" charset="0"/>
              </a:rPr>
              <a:t>MISSION</a:t>
            </a:r>
          </a:p>
        </p:txBody>
      </p:sp>
    </p:spTree>
    <p:extLst>
      <p:ext uri="{BB962C8B-B14F-4D97-AF65-F5344CB8AC3E}">
        <p14:creationId xmlns:p14="http://schemas.microsoft.com/office/powerpoint/2010/main" val="22035919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1521704" y="2514637"/>
            <a:ext cx="3088450" cy="503398"/>
          </a:xfrm>
          <a:prstGeom prst="rect">
            <a:avLst/>
          </a:prstGeom>
        </p:spPr>
        <p:txBody>
          <a:bodyPr anchor="b">
            <a:norm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&lt;Insert Title 1 Here&gt; </a:t>
            </a:r>
          </a:p>
        </p:txBody>
      </p:sp>
      <p:sp>
        <p:nvSpPr>
          <p:cNvPr id="8" name="Slide Number Placeholder 7">
            <a:extLst>
              <a:ext uri="{FF2B5EF4-FFF2-40B4-BE49-F238E27FC236}">
                <a16:creationId xmlns:a16="http://schemas.microsoft.com/office/drawing/2014/main" id="{1EDACA7F-90E2-474C-8C0B-1B610834421A}"/>
              </a:ext>
            </a:extLst>
          </p:cNvPr>
          <p:cNvSpPr>
            <a:spLocks noGrp="1"/>
          </p:cNvSpPr>
          <p:nvPr>
            <p:ph type="sldNum" sz="quarter" idx="11"/>
          </p:nvPr>
        </p:nvSpPr>
        <p:spPr>
          <a:xfrm>
            <a:off x="8610600" y="6356350"/>
            <a:ext cx="2743200" cy="365125"/>
          </a:xfrm>
          <a:prstGeom prst="rect">
            <a:avLst/>
          </a:prstGeom>
        </p:spPr>
        <p:txBody>
          <a:bodyPr/>
          <a:lstStyle/>
          <a:p>
            <a:r>
              <a:rPr lang="en-US" dirty="0">
                <a:solidFill>
                  <a:schemeClr val="accent1"/>
                </a:solidFill>
              </a:rPr>
              <a:t>|</a:t>
            </a:r>
            <a:r>
              <a:rPr lang="en-US" dirty="0"/>
              <a:t> </a:t>
            </a:r>
            <a:fld id="{E1AB07C4-F4AD-C942-BAEA-67B4CA5A8891}" type="slidenum">
              <a:rPr lang="en-US" smtClean="0">
                <a:solidFill>
                  <a:schemeClr val="tx2"/>
                </a:solidFill>
              </a:rPr>
              <a:pPr/>
              <a:t>‹#›</a:t>
            </a:fld>
            <a:endParaRPr lang="en-US" dirty="0">
              <a:solidFill>
                <a:schemeClr val="tx2"/>
              </a:solidFill>
            </a:endParaRPr>
          </a:p>
        </p:txBody>
      </p:sp>
      <p:sp>
        <p:nvSpPr>
          <p:cNvPr id="9" name="Прямоугольник 11">
            <a:extLst>
              <a:ext uri="{FF2B5EF4-FFF2-40B4-BE49-F238E27FC236}">
                <a16:creationId xmlns:a16="http://schemas.microsoft.com/office/drawing/2014/main" id="{1AF26D85-61AA-4746-9D91-98263DE2992E}"/>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0" name="Oval 29">
            <a:extLst>
              <a:ext uri="{FF2B5EF4-FFF2-40B4-BE49-F238E27FC236}">
                <a16:creationId xmlns:a16="http://schemas.microsoft.com/office/drawing/2014/main" id="{27DDCFD3-9342-A342-8C8F-5579ED502CD6}"/>
              </a:ext>
            </a:extLst>
          </p:cNvPr>
          <p:cNvSpPr/>
          <p:nvPr userDrawn="1"/>
        </p:nvSpPr>
        <p:spPr>
          <a:xfrm>
            <a:off x="773511" y="2430657"/>
            <a:ext cx="671358" cy="67135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Text Placeholder 2">
            <a:extLst>
              <a:ext uri="{FF2B5EF4-FFF2-40B4-BE49-F238E27FC236}">
                <a16:creationId xmlns:a16="http://schemas.microsoft.com/office/drawing/2014/main" id="{E75FF59F-E108-154D-98E7-8EE2F9D511BB}"/>
              </a:ext>
            </a:extLst>
          </p:cNvPr>
          <p:cNvSpPr>
            <a:spLocks noGrp="1"/>
          </p:cNvSpPr>
          <p:nvPr>
            <p:ph type="body" idx="17" hasCustomPrompt="1"/>
          </p:nvPr>
        </p:nvSpPr>
        <p:spPr>
          <a:xfrm>
            <a:off x="773510" y="2627457"/>
            <a:ext cx="660965" cy="306110"/>
          </a:xfrm>
          <a:prstGeom prst="rect">
            <a:avLst/>
          </a:prstGeom>
        </p:spPr>
        <p:txBody>
          <a:bodyPr anchor="ctr">
            <a:normAutofit/>
          </a:bodyPr>
          <a:lstStyle>
            <a:lvl1pPr marL="0" indent="0" algn="ctr">
              <a:buNone/>
              <a:defRPr sz="2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X</a:t>
            </a:r>
          </a:p>
        </p:txBody>
      </p:sp>
      <p:sp>
        <p:nvSpPr>
          <p:cNvPr id="83" name="Text Placeholder 2">
            <a:extLst>
              <a:ext uri="{FF2B5EF4-FFF2-40B4-BE49-F238E27FC236}">
                <a16:creationId xmlns:a16="http://schemas.microsoft.com/office/drawing/2014/main" id="{142DF692-4543-164A-8A73-FE6929A71D28}"/>
              </a:ext>
            </a:extLst>
          </p:cNvPr>
          <p:cNvSpPr>
            <a:spLocks noGrp="1"/>
          </p:cNvSpPr>
          <p:nvPr>
            <p:ph type="body" idx="18" hasCustomPrompt="1"/>
          </p:nvPr>
        </p:nvSpPr>
        <p:spPr>
          <a:xfrm>
            <a:off x="1521704" y="3598720"/>
            <a:ext cx="3088450" cy="503398"/>
          </a:xfrm>
          <a:prstGeom prst="rect">
            <a:avLst/>
          </a:prstGeom>
        </p:spPr>
        <p:txBody>
          <a:bodyPr anchor="b">
            <a:norm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&lt;Insert Title 2 Here&gt; </a:t>
            </a:r>
          </a:p>
        </p:txBody>
      </p:sp>
      <p:sp>
        <p:nvSpPr>
          <p:cNvPr id="84" name="Oval 83">
            <a:extLst>
              <a:ext uri="{FF2B5EF4-FFF2-40B4-BE49-F238E27FC236}">
                <a16:creationId xmlns:a16="http://schemas.microsoft.com/office/drawing/2014/main" id="{566AB9D3-CA21-5647-9A7B-C769880B6D01}"/>
              </a:ext>
            </a:extLst>
          </p:cNvPr>
          <p:cNvSpPr/>
          <p:nvPr userDrawn="1"/>
        </p:nvSpPr>
        <p:spPr>
          <a:xfrm>
            <a:off x="773511" y="3514740"/>
            <a:ext cx="671358" cy="67135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Text Placeholder 2">
            <a:extLst>
              <a:ext uri="{FF2B5EF4-FFF2-40B4-BE49-F238E27FC236}">
                <a16:creationId xmlns:a16="http://schemas.microsoft.com/office/drawing/2014/main" id="{13EF86C9-024B-5144-9893-0D615E0DAEAD}"/>
              </a:ext>
            </a:extLst>
          </p:cNvPr>
          <p:cNvSpPr>
            <a:spLocks noGrp="1"/>
          </p:cNvSpPr>
          <p:nvPr>
            <p:ph type="body" idx="20" hasCustomPrompt="1"/>
          </p:nvPr>
        </p:nvSpPr>
        <p:spPr>
          <a:xfrm>
            <a:off x="1521704" y="4729937"/>
            <a:ext cx="3088450" cy="503398"/>
          </a:xfrm>
          <a:prstGeom prst="rect">
            <a:avLst/>
          </a:prstGeom>
        </p:spPr>
        <p:txBody>
          <a:bodyPr anchor="b">
            <a:norm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&lt;Insert Title 3 Here&gt; </a:t>
            </a:r>
          </a:p>
        </p:txBody>
      </p:sp>
      <p:sp>
        <p:nvSpPr>
          <p:cNvPr id="87" name="Oval 86">
            <a:extLst>
              <a:ext uri="{FF2B5EF4-FFF2-40B4-BE49-F238E27FC236}">
                <a16:creationId xmlns:a16="http://schemas.microsoft.com/office/drawing/2014/main" id="{696AE616-83C6-B041-9B9B-DE3E51A0F6C0}"/>
              </a:ext>
            </a:extLst>
          </p:cNvPr>
          <p:cNvSpPr/>
          <p:nvPr userDrawn="1"/>
        </p:nvSpPr>
        <p:spPr>
          <a:xfrm>
            <a:off x="773511" y="4645957"/>
            <a:ext cx="671358" cy="67135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Text Placeholder 2">
            <a:extLst>
              <a:ext uri="{FF2B5EF4-FFF2-40B4-BE49-F238E27FC236}">
                <a16:creationId xmlns:a16="http://schemas.microsoft.com/office/drawing/2014/main" id="{BA60952E-D705-2E4C-B70C-E6A188F0D1DE}"/>
              </a:ext>
            </a:extLst>
          </p:cNvPr>
          <p:cNvSpPr>
            <a:spLocks noGrp="1"/>
          </p:cNvSpPr>
          <p:nvPr>
            <p:ph type="body" idx="22" hasCustomPrompt="1"/>
          </p:nvPr>
        </p:nvSpPr>
        <p:spPr>
          <a:xfrm>
            <a:off x="6697020" y="2514637"/>
            <a:ext cx="3088450" cy="503398"/>
          </a:xfrm>
          <a:prstGeom prst="rect">
            <a:avLst/>
          </a:prstGeom>
        </p:spPr>
        <p:txBody>
          <a:bodyPr anchor="b">
            <a:norm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&lt;Insert Title 4 Here&gt; </a:t>
            </a:r>
          </a:p>
        </p:txBody>
      </p:sp>
      <p:sp>
        <p:nvSpPr>
          <p:cNvPr id="90" name="Oval 89">
            <a:extLst>
              <a:ext uri="{FF2B5EF4-FFF2-40B4-BE49-F238E27FC236}">
                <a16:creationId xmlns:a16="http://schemas.microsoft.com/office/drawing/2014/main" id="{7BE36223-46C9-7144-B730-977539BC6E99}"/>
              </a:ext>
            </a:extLst>
          </p:cNvPr>
          <p:cNvSpPr/>
          <p:nvPr userDrawn="1"/>
        </p:nvSpPr>
        <p:spPr>
          <a:xfrm>
            <a:off x="5948827" y="2430657"/>
            <a:ext cx="671358" cy="67135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 Placeholder 2">
            <a:extLst>
              <a:ext uri="{FF2B5EF4-FFF2-40B4-BE49-F238E27FC236}">
                <a16:creationId xmlns:a16="http://schemas.microsoft.com/office/drawing/2014/main" id="{5C7BB8B2-A044-C944-B300-CF08C8AF832C}"/>
              </a:ext>
            </a:extLst>
          </p:cNvPr>
          <p:cNvSpPr>
            <a:spLocks noGrp="1"/>
          </p:cNvSpPr>
          <p:nvPr>
            <p:ph type="body" idx="23" hasCustomPrompt="1"/>
          </p:nvPr>
        </p:nvSpPr>
        <p:spPr>
          <a:xfrm>
            <a:off x="5948827" y="2627457"/>
            <a:ext cx="671358" cy="306110"/>
          </a:xfrm>
          <a:prstGeom prst="rect">
            <a:avLst/>
          </a:prstGeom>
        </p:spPr>
        <p:txBody>
          <a:bodyPr anchor="ctr">
            <a:normAutofit/>
          </a:bodyPr>
          <a:lstStyle>
            <a:lvl1pPr marL="0" indent="0" algn="ctr">
              <a:buNone/>
              <a:defRPr sz="2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X</a:t>
            </a:r>
          </a:p>
        </p:txBody>
      </p:sp>
      <p:sp>
        <p:nvSpPr>
          <p:cNvPr id="92" name="Text Placeholder 2">
            <a:extLst>
              <a:ext uri="{FF2B5EF4-FFF2-40B4-BE49-F238E27FC236}">
                <a16:creationId xmlns:a16="http://schemas.microsoft.com/office/drawing/2014/main" id="{7C409BB0-E59F-E248-9BD2-D4EC1EF2E913}"/>
              </a:ext>
            </a:extLst>
          </p:cNvPr>
          <p:cNvSpPr>
            <a:spLocks noGrp="1"/>
          </p:cNvSpPr>
          <p:nvPr>
            <p:ph type="body" idx="24" hasCustomPrompt="1"/>
          </p:nvPr>
        </p:nvSpPr>
        <p:spPr>
          <a:xfrm>
            <a:off x="6697020" y="3598720"/>
            <a:ext cx="3088450" cy="503398"/>
          </a:xfrm>
          <a:prstGeom prst="rect">
            <a:avLst/>
          </a:prstGeom>
        </p:spPr>
        <p:txBody>
          <a:bodyPr anchor="b">
            <a:norm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&lt;Insert Title 5 Here&gt; </a:t>
            </a:r>
          </a:p>
        </p:txBody>
      </p:sp>
      <p:sp>
        <p:nvSpPr>
          <p:cNvPr id="93" name="Oval 92">
            <a:extLst>
              <a:ext uri="{FF2B5EF4-FFF2-40B4-BE49-F238E27FC236}">
                <a16:creationId xmlns:a16="http://schemas.microsoft.com/office/drawing/2014/main" id="{9533441A-7E19-2E48-B5A5-790D780D01BC}"/>
              </a:ext>
            </a:extLst>
          </p:cNvPr>
          <p:cNvSpPr/>
          <p:nvPr userDrawn="1"/>
        </p:nvSpPr>
        <p:spPr>
          <a:xfrm>
            <a:off x="5948827" y="3514740"/>
            <a:ext cx="671358" cy="67135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Text Placeholder 2">
            <a:extLst>
              <a:ext uri="{FF2B5EF4-FFF2-40B4-BE49-F238E27FC236}">
                <a16:creationId xmlns:a16="http://schemas.microsoft.com/office/drawing/2014/main" id="{C8A38874-6875-814E-A65E-3452799A8422}"/>
              </a:ext>
            </a:extLst>
          </p:cNvPr>
          <p:cNvSpPr>
            <a:spLocks noGrp="1"/>
          </p:cNvSpPr>
          <p:nvPr>
            <p:ph type="body" idx="26" hasCustomPrompt="1"/>
          </p:nvPr>
        </p:nvSpPr>
        <p:spPr>
          <a:xfrm>
            <a:off x="6697020" y="4729937"/>
            <a:ext cx="3088450" cy="503398"/>
          </a:xfrm>
          <a:prstGeom prst="rect">
            <a:avLst/>
          </a:prstGeom>
        </p:spPr>
        <p:txBody>
          <a:bodyPr anchor="b">
            <a:norm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&lt;Insert Title 6 Here&gt; </a:t>
            </a:r>
          </a:p>
        </p:txBody>
      </p:sp>
      <p:sp>
        <p:nvSpPr>
          <p:cNvPr id="96" name="Oval 95">
            <a:extLst>
              <a:ext uri="{FF2B5EF4-FFF2-40B4-BE49-F238E27FC236}">
                <a16:creationId xmlns:a16="http://schemas.microsoft.com/office/drawing/2014/main" id="{A452A535-F780-D640-87F1-D9AA91982B91}"/>
              </a:ext>
            </a:extLst>
          </p:cNvPr>
          <p:cNvSpPr/>
          <p:nvPr userDrawn="1"/>
        </p:nvSpPr>
        <p:spPr>
          <a:xfrm>
            <a:off x="5948827" y="4645957"/>
            <a:ext cx="671358" cy="67135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Footer Placeholder 6">
            <a:extLst>
              <a:ext uri="{FF2B5EF4-FFF2-40B4-BE49-F238E27FC236}">
                <a16:creationId xmlns:a16="http://schemas.microsoft.com/office/drawing/2014/main" id="{0C8A9DC6-3890-974E-814A-7BA41819AB9A}"/>
              </a:ext>
            </a:extLst>
          </p:cNvPr>
          <p:cNvSpPr>
            <a:spLocks noGrp="1"/>
          </p:cNvSpPr>
          <p:nvPr>
            <p:ph type="ftr" sz="quarter" idx="10"/>
          </p:nvPr>
        </p:nvSpPr>
        <p:spPr>
          <a:xfrm>
            <a:off x="4038600" y="6356350"/>
            <a:ext cx="4114800" cy="365125"/>
          </a:xfrm>
          <a:prstGeom prst="rect">
            <a:avLst/>
          </a:prstGeom>
        </p:spPr>
        <p:txBody>
          <a:bodyPr/>
          <a:lstStyle/>
          <a:p>
            <a:r>
              <a:rPr lang="en-US" dirty="0" err="1"/>
              <a:t>www.nachc.org</a:t>
            </a:r>
            <a:endParaRPr lang="en-US" dirty="0"/>
          </a:p>
        </p:txBody>
      </p:sp>
      <p:sp>
        <p:nvSpPr>
          <p:cNvPr id="25" name="Заголовок 1">
            <a:extLst>
              <a:ext uri="{FF2B5EF4-FFF2-40B4-BE49-F238E27FC236}">
                <a16:creationId xmlns:a16="http://schemas.microsoft.com/office/drawing/2014/main" id="{F2AEA4F9-4D54-5A45-A256-BC9DE0D464DF}"/>
              </a:ext>
            </a:extLst>
          </p:cNvPr>
          <p:cNvSpPr>
            <a:spLocks noGrp="1"/>
          </p:cNvSpPr>
          <p:nvPr>
            <p:ph type="title" hasCustomPrompt="1"/>
          </p:nvPr>
        </p:nvSpPr>
        <p:spPr>
          <a:xfrm>
            <a:off x="773511" y="624979"/>
            <a:ext cx="4423522"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INSERT AGENDA NAME HERE</a:t>
            </a:r>
            <a:endParaRPr lang="ru-RU" dirty="0"/>
          </a:p>
        </p:txBody>
      </p:sp>
      <p:sp>
        <p:nvSpPr>
          <p:cNvPr id="24" name="Text Placeholder 2">
            <a:extLst>
              <a:ext uri="{FF2B5EF4-FFF2-40B4-BE49-F238E27FC236}">
                <a16:creationId xmlns:a16="http://schemas.microsoft.com/office/drawing/2014/main" id="{74AC401D-05D7-5D4C-83E7-C743ED1794EE}"/>
              </a:ext>
            </a:extLst>
          </p:cNvPr>
          <p:cNvSpPr>
            <a:spLocks noGrp="1"/>
          </p:cNvSpPr>
          <p:nvPr>
            <p:ph type="body" idx="28" hasCustomPrompt="1"/>
          </p:nvPr>
        </p:nvSpPr>
        <p:spPr>
          <a:xfrm>
            <a:off x="773510" y="3697974"/>
            <a:ext cx="660965" cy="306110"/>
          </a:xfrm>
          <a:prstGeom prst="rect">
            <a:avLst/>
          </a:prstGeom>
        </p:spPr>
        <p:txBody>
          <a:bodyPr anchor="ctr">
            <a:normAutofit/>
          </a:bodyPr>
          <a:lstStyle>
            <a:lvl1pPr marL="0" indent="0" algn="ctr">
              <a:buNone/>
              <a:defRPr sz="2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X</a:t>
            </a:r>
          </a:p>
        </p:txBody>
      </p:sp>
      <p:sp>
        <p:nvSpPr>
          <p:cNvPr id="26" name="Text Placeholder 2">
            <a:extLst>
              <a:ext uri="{FF2B5EF4-FFF2-40B4-BE49-F238E27FC236}">
                <a16:creationId xmlns:a16="http://schemas.microsoft.com/office/drawing/2014/main" id="{C78D01C9-F6B8-E542-B607-AEC8A702843D}"/>
              </a:ext>
            </a:extLst>
          </p:cNvPr>
          <p:cNvSpPr>
            <a:spLocks noGrp="1"/>
          </p:cNvSpPr>
          <p:nvPr>
            <p:ph type="body" idx="29" hasCustomPrompt="1"/>
          </p:nvPr>
        </p:nvSpPr>
        <p:spPr>
          <a:xfrm>
            <a:off x="773510" y="4835399"/>
            <a:ext cx="660965" cy="306110"/>
          </a:xfrm>
          <a:prstGeom prst="rect">
            <a:avLst/>
          </a:prstGeom>
        </p:spPr>
        <p:txBody>
          <a:bodyPr anchor="ctr">
            <a:normAutofit/>
          </a:bodyPr>
          <a:lstStyle>
            <a:lvl1pPr marL="0" indent="0" algn="ctr">
              <a:buNone/>
              <a:defRPr sz="2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X</a:t>
            </a:r>
          </a:p>
        </p:txBody>
      </p:sp>
      <p:sp>
        <p:nvSpPr>
          <p:cNvPr id="27" name="Text Placeholder 2">
            <a:extLst>
              <a:ext uri="{FF2B5EF4-FFF2-40B4-BE49-F238E27FC236}">
                <a16:creationId xmlns:a16="http://schemas.microsoft.com/office/drawing/2014/main" id="{B398982D-2938-1F4D-A07F-AFF9A0D73273}"/>
              </a:ext>
            </a:extLst>
          </p:cNvPr>
          <p:cNvSpPr>
            <a:spLocks noGrp="1"/>
          </p:cNvSpPr>
          <p:nvPr>
            <p:ph type="body" idx="30" hasCustomPrompt="1"/>
          </p:nvPr>
        </p:nvSpPr>
        <p:spPr>
          <a:xfrm>
            <a:off x="5948827" y="3720276"/>
            <a:ext cx="671358" cy="306110"/>
          </a:xfrm>
          <a:prstGeom prst="rect">
            <a:avLst/>
          </a:prstGeom>
        </p:spPr>
        <p:txBody>
          <a:bodyPr anchor="ctr">
            <a:normAutofit/>
          </a:bodyPr>
          <a:lstStyle>
            <a:lvl1pPr marL="0" indent="0" algn="ctr">
              <a:buNone/>
              <a:defRPr sz="2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X</a:t>
            </a:r>
          </a:p>
        </p:txBody>
      </p:sp>
      <p:sp>
        <p:nvSpPr>
          <p:cNvPr id="28" name="Text Placeholder 2">
            <a:extLst>
              <a:ext uri="{FF2B5EF4-FFF2-40B4-BE49-F238E27FC236}">
                <a16:creationId xmlns:a16="http://schemas.microsoft.com/office/drawing/2014/main" id="{D69CB4D8-FE6D-994D-BAFE-A467D8B78071}"/>
              </a:ext>
            </a:extLst>
          </p:cNvPr>
          <p:cNvSpPr>
            <a:spLocks noGrp="1"/>
          </p:cNvSpPr>
          <p:nvPr>
            <p:ph type="body" idx="31" hasCustomPrompt="1"/>
          </p:nvPr>
        </p:nvSpPr>
        <p:spPr>
          <a:xfrm>
            <a:off x="5948827" y="4857700"/>
            <a:ext cx="671358" cy="306110"/>
          </a:xfrm>
          <a:prstGeom prst="rect">
            <a:avLst/>
          </a:prstGeom>
        </p:spPr>
        <p:txBody>
          <a:bodyPr anchor="ctr">
            <a:normAutofit/>
          </a:bodyPr>
          <a:lstStyle>
            <a:lvl1pPr marL="0" indent="0" algn="ctr">
              <a:buNone/>
              <a:defRPr sz="2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X</a:t>
            </a:r>
          </a:p>
        </p:txBody>
      </p:sp>
    </p:spTree>
    <p:extLst>
      <p:ext uri="{BB962C8B-B14F-4D97-AF65-F5344CB8AC3E}">
        <p14:creationId xmlns:p14="http://schemas.microsoft.com/office/powerpoint/2010/main" val="7598305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ection Divider">
    <p:bg>
      <p:bgPr>
        <a:solidFill>
          <a:schemeClr val="bg1"/>
        </a:solidFill>
        <a:effectLst/>
      </p:bgPr>
    </p:bg>
    <p:spTree>
      <p:nvGrpSpPr>
        <p:cNvPr id="1" name=""/>
        <p:cNvGrpSpPr/>
        <p:nvPr/>
      </p:nvGrpSpPr>
      <p:grpSpPr>
        <a:xfrm>
          <a:off x="0" y="0"/>
          <a:ext cx="0" cy="0"/>
          <a:chOff x="0" y="0"/>
          <a:chExt cx="0" cy="0"/>
        </a:xfrm>
      </p:grpSpPr>
      <p:sp>
        <p:nvSpPr>
          <p:cNvPr id="8" name="Прямоугольник 11">
            <a:extLst>
              <a:ext uri="{FF2B5EF4-FFF2-40B4-BE49-F238E27FC236}">
                <a16:creationId xmlns:a16="http://schemas.microsoft.com/office/drawing/2014/main" id="{45DBB81B-C868-6A42-AD67-895AD0332936}"/>
              </a:ext>
            </a:extLst>
          </p:cNvPr>
          <p:cNvSpPr/>
          <p:nvPr userDrawn="1"/>
        </p:nvSpPr>
        <p:spPr>
          <a:xfrm>
            <a:off x="643322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Заголовок 1">
            <a:extLst>
              <a:ext uri="{FF2B5EF4-FFF2-40B4-BE49-F238E27FC236}">
                <a16:creationId xmlns:a16="http://schemas.microsoft.com/office/drawing/2014/main" id="{112BD7A3-FE1F-684D-B68A-090E8CD68EA4}"/>
              </a:ext>
            </a:extLst>
          </p:cNvPr>
          <p:cNvSpPr>
            <a:spLocks noGrp="1"/>
          </p:cNvSpPr>
          <p:nvPr>
            <p:ph type="title" hasCustomPrompt="1"/>
          </p:nvPr>
        </p:nvSpPr>
        <p:spPr>
          <a:xfrm>
            <a:off x="6433220" y="624979"/>
            <a:ext cx="5637923"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SECTION</a:t>
            </a:r>
            <a:br>
              <a:rPr lang="en-US" dirty="0"/>
            </a:br>
            <a:r>
              <a:rPr lang="en-US" dirty="0"/>
              <a:t>NAME</a:t>
            </a:r>
            <a:endParaRPr lang="ru-RU" dirty="0"/>
          </a:p>
        </p:txBody>
      </p:sp>
      <p:sp>
        <p:nvSpPr>
          <p:cNvPr id="10" name="Текст 3">
            <a:extLst>
              <a:ext uri="{FF2B5EF4-FFF2-40B4-BE49-F238E27FC236}">
                <a16:creationId xmlns:a16="http://schemas.microsoft.com/office/drawing/2014/main" id="{515B52E7-A1A2-3F41-8DD3-782CC17B91E7}"/>
              </a:ext>
            </a:extLst>
          </p:cNvPr>
          <p:cNvSpPr>
            <a:spLocks noGrp="1"/>
          </p:cNvSpPr>
          <p:nvPr>
            <p:ph type="body" sz="quarter" idx="21" hasCustomPrompt="1"/>
          </p:nvPr>
        </p:nvSpPr>
        <p:spPr>
          <a:xfrm>
            <a:off x="6433220" y="2539926"/>
            <a:ext cx="4667171" cy="2946474"/>
          </a:xfrm>
          <a:prstGeom prst="rect">
            <a:avLst/>
          </a:prstGeom>
        </p:spPr>
        <p:txBody>
          <a:bodyPr>
            <a:normAutofit/>
          </a:bodyPr>
          <a:lstStyle>
            <a:lvl1pPr>
              <a:lnSpc>
                <a:spcPct val="100000"/>
              </a:lnSpc>
              <a:defRPr lang="en-US" sz="2000" b="0" i="0" baseline="0" dirty="0">
                <a:solidFill>
                  <a:schemeClr val="tx2"/>
                </a:solidFill>
                <a:latin typeface="+mn-lt"/>
                <a:ea typeface="Tahoma" charset="0"/>
                <a:cs typeface="Tahoma" charset="0"/>
              </a:defRPr>
            </a:lvl1pPr>
          </a:lstStyle>
          <a:p>
            <a:pPr marL="228600" lvl="0" indent="-228600">
              <a:lnSpc>
                <a:spcPct val="150000"/>
              </a:lnSpc>
            </a:pPr>
            <a:r>
              <a:rPr lang="en-US" dirty="0"/>
              <a:t>Body text should be 20 pt. Calibri font, 20 point font. </a:t>
            </a:r>
          </a:p>
          <a:p>
            <a:pPr marL="228600" lvl="0" indent="-228600">
              <a:lnSpc>
                <a:spcPct val="150000"/>
              </a:lnSpc>
            </a:pPr>
            <a:r>
              <a:rPr lang="en-US" dirty="0"/>
              <a:t>List slide titles here </a:t>
            </a:r>
          </a:p>
        </p:txBody>
      </p:sp>
      <p:sp>
        <p:nvSpPr>
          <p:cNvPr id="11" name="Rectangle 10">
            <a:extLst>
              <a:ext uri="{FF2B5EF4-FFF2-40B4-BE49-F238E27FC236}">
                <a16:creationId xmlns:a16="http://schemas.microsoft.com/office/drawing/2014/main" id="{7F14D42D-5A63-A74F-9731-ACC2094BB44B}"/>
              </a:ext>
            </a:extLst>
          </p:cNvPr>
          <p:cNvSpPr/>
          <p:nvPr userDrawn="1"/>
        </p:nvSpPr>
        <p:spPr>
          <a:xfrm>
            <a:off x="-1" y="0"/>
            <a:ext cx="509299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7238112-97A0-F240-A954-859DCA5311DA}"/>
              </a:ext>
            </a:extLst>
          </p:cNvPr>
          <p:cNvSpPr/>
          <p:nvPr userDrawn="1"/>
        </p:nvSpPr>
        <p:spPr>
          <a:xfrm>
            <a:off x="5092995" y="0"/>
            <a:ext cx="3615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Прямоугольник 6">
            <a:extLst>
              <a:ext uri="{FF2B5EF4-FFF2-40B4-BE49-F238E27FC236}">
                <a16:creationId xmlns:a16="http://schemas.microsoft.com/office/drawing/2014/main" id="{40A72FDF-269D-3742-A0F9-21208C3490BA}"/>
              </a:ext>
            </a:extLst>
          </p:cNvPr>
          <p:cNvSpPr/>
          <p:nvPr userDrawn="1"/>
        </p:nvSpPr>
        <p:spPr>
          <a:xfrm>
            <a:off x="6433220" y="6088780"/>
            <a:ext cx="3157347" cy="769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ru-RU"/>
          </a:p>
        </p:txBody>
      </p:sp>
      <p:sp>
        <p:nvSpPr>
          <p:cNvPr id="15" name="Текст 3">
            <a:extLst>
              <a:ext uri="{FF2B5EF4-FFF2-40B4-BE49-F238E27FC236}">
                <a16:creationId xmlns:a16="http://schemas.microsoft.com/office/drawing/2014/main" id="{D3524864-C1E6-D343-97C2-B74777E75132}"/>
              </a:ext>
            </a:extLst>
          </p:cNvPr>
          <p:cNvSpPr>
            <a:spLocks noGrp="1"/>
          </p:cNvSpPr>
          <p:nvPr>
            <p:ph type="body" sz="quarter" idx="24" hasCustomPrompt="1"/>
          </p:nvPr>
        </p:nvSpPr>
        <p:spPr>
          <a:xfrm>
            <a:off x="6527005" y="6223407"/>
            <a:ext cx="2872176" cy="414897"/>
          </a:xfrm>
          <a:prstGeom prst="rect">
            <a:avLst/>
          </a:prstGeom>
        </p:spPr>
        <p:txBody>
          <a:bodyPr anchor="ctr">
            <a:noAutofit/>
          </a:bodyPr>
          <a:lstStyle>
            <a:lvl1pPr>
              <a:defRPr lang="en-US" sz="1600" b="1" i="0" baseline="0" dirty="0">
                <a:solidFill>
                  <a:schemeClr val="bg1"/>
                </a:solidFill>
                <a:latin typeface="+mj-lt"/>
                <a:ea typeface="Tahoma" charset="0"/>
                <a:cs typeface="Tahoma" charset="0"/>
              </a:defRPr>
            </a:lvl1pPr>
          </a:lstStyle>
          <a:p>
            <a:pPr marL="0" lvl="0" indent="0">
              <a:lnSpc>
                <a:spcPct val="150000"/>
              </a:lnSpc>
              <a:buNone/>
            </a:pPr>
            <a:r>
              <a:rPr lang="en-US" dirty="0"/>
              <a:t>&lt;PROJECT NAME&gt;</a:t>
            </a:r>
          </a:p>
        </p:txBody>
      </p:sp>
      <p:sp>
        <p:nvSpPr>
          <p:cNvPr id="16" name="Slide Number Placeholder 5">
            <a:extLst>
              <a:ext uri="{FF2B5EF4-FFF2-40B4-BE49-F238E27FC236}">
                <a16:creationId xmlns:a16="http://schemas.microsoft.com/office/drawing/2014/main" id="{45ADAA52-71F9-2F4E-8233-6FC3DEEB5298}"/>
              </a:ext>
            </a:extLst>
          </p:cNvPr>
          <p:cNvSpPr>
            <a:spLocks noGrp="1"/>
          </p:cNvSpPr>
          <p:nvPr>
            <p:ph type="sldNum" sz="quarter" idx="4"/>
          </p:nvPr>
        </p:nvSpPr>
        <p:spPr>
          <a:xfrm>
            <a:off x="10569284" y="6356350"/>
            <a:ext cx="784516"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dirty="0">
                <a:solidFill>
                  <a:schemeClr val="accent1"/>
                </a:solidFill>
              </a:rPr>
              <a:t>|</a:t>
            </a:r>
            <a:r>
              <a:rPr lang="en-US" dirty="0"/>
              <a:t> </a:t>
            </a:r>
            <a:fld id="{E1AB07C4-F4AD-C942-BAEA-67B4CA5A8891}" type="slidenum">
              <a:rPr lang="en-US" smtClean="0">
                <a:solidFill>
                  <a:schemeClr val="tx2"/>
                </a:solidFill>
              </a:rPr>
              <a:pPr/>
              <a:t>‹#›</a:t>
            </a:fld>
            <a:endParaRPr lang="en-US" dirty="0">
              <a:solidFill>
                <a:schemeClr val="tx2"/>
              </a:solidFill>
            </a:endParaRPr>
          </a:p>
        </p:txBody>
      </p:sp>
    </p:spTree>
    <p:extLst>
      <p:ext uri="{BB962C8B-B14F-4D97-AF65-F5344CB8AC3E}">
        <p14:creationId xmlns:p14="http://schemas.microsoft.com/office/powerpoint/2010/main" val="34206429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One Column Layou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a:xfrm>
            <a:off x="4038600" y="6356350"/>
            <a:ext cx="4114800" cy="365125"/>
          </a:xfrm>
          <a:prstGeom prst="rect">
            <a:avLst/>
          </a:prstGeom>
        </p:spPr>
        <p:txBody>
          <a:bodyPr/>
          <a:lstStyle/>
          <a:p>
            <a:r>
              <a:rPr lang="en-US" dirty="0" err="1"/>
              <a:t>www.nachc.org</a:t>
            </a:r>
            <a:endParaRPr lang="en-US" dirty="0"/>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lvl1pPr>
              <a:defRPr/>
            </a:lvl1pPr>
          </a:lstStyle>
          <a:p>
            <a:r>
              <a:rPr lang="en-US" dirty="0">
                <a:solidFill>
                  <a:schemeClr val="accent1"/>
                </a:solidFill>
              </a:rPr>
              <a:t>|</a:t>
            </a:r>
            <a:r>
              <a:rPr lang="en-US" dirty="0"/>
              <a:t> </a:t>
            </a:r>
            <a:fld id="{E1AB07C4-F4AD-C942-BAEA-67B4CA5A8891}" type="slidenum">
              <a:rPr lang="en-US" smtClean="0">
                <a:solidFill>
                  <a:schemeClr val="tx2"/>
                </a:solidFill>
              </a:rPr>
              <a:pPr/>
              <a:t>‹#›</a:t>
            </a:fld>
            <a:endParaRPr lang="en-US" dirty="0">
              <a:solidFill>
                <a:schemeClr val="tx2"/>
              </a:solidFill>
            </a:endParaRPr>
          </a:p>
        </p:txBody>
      </p:sp>
      <p:sp>
        <p:nvSpPr>
          <p:cNvPr id="8" name="Прямоугольник 11">
            <a:extLst>
              <a:ext uri="{FF2B5EF4-FFF2-40B4-BE49-F238E27FC236}">
                <a16:creationId xmlns:a16="http://schemas.microsoft.com/office/drawing/2014/main" id="{C934916A-50E5-064F-944B-712387868C41}"/>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Заголовок 1">
            <a:extLst>
              <a:ext uri="{FF2B5EF4-FFF2-40B4-BE49-F238E27FC236}">
                <a16:creationId xmlns:a16="http://schemas.microsoft.com/office/drawing/2014/main" id="{89F4B8DF-EEF8-0B40-B697-933F84D6A6F1}"/>
              </a:ext>
            </a:extLst>
          </p:cNvPr>
          <p:cNvSpPr>
            <a:spLocks noGrp="1"/>
          </p:cNvSpPr>
          <p:nvPr>
            <p:ph type="title" hasCustomPrompt="1"/>
          </p:nvPr>
        </p:nvSpPr>
        <p:spPr>
          <a:xfrm>
            <a:off x="773511" y="624979"/>
            <a:ext cx="6598250"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ONE COLUMN </a:t>
            </a:r>
            <a:br>
              <a:rPr lang="en-US" dirty="0"/>
            </a:br>
            <a:r>
              <a:rPr lang="en-US" dirty="0"/>
              <a:t>LAYOUT</a:t>
            </a:r>
            <a:endParaRPr lang="ru-RU" dirty="0"/>
          </a:p>
        </p:txBody>
      </p:sp>
      <p:sp>
        <p:nvSpPr>
          <p:cNvPr id="13" name="Текст 3">
            <a:extLst>
              <a:ext uri="{FF2B5EF4-FFF2-40B4-BE49-F238E27FC236}">
                <a16:creationId xmlns:a16="http://schemas.microsoft.com/office/drawing/2014/main" id="{C7E25AE2-B775-8A49-82AD-FEAFB583FA5D}"/>
              </a:ext>
            </a:extLst>
          </p:cNvPr>
          <p:cNvSpPr>
            <a:spLocks noGrp="1"/>
          </p:cNvSpPr>
          <p:nvPr>
            <p:ph type="body" sz="quarter" idx="21" hasCustomPrompt="1"/>
          </p:nvPr>
        </p:nvSpPr>
        <p:spPr>
          <a:xfrm>
            <a:off x="773511" y="2539926"/>
            <a:ext cx="10580289" cy="2946474"/>
          </a:xfrm>
          <a:prstGeom prst="rect">
            <a:avLst/>
          </a:prstGeom>
        </p:spPr>
        <p:txBody>
          <a:bodyPr>
            <a:normAutofit/>
          </a:bodyPr>
          <a:lstStyle>
            <a:lvl1pPr defTabSz="914400">
              <a:lnSpc>
                <a:spcPct val="100000"/>
              </a:lnSpc>
              <a:spcBef>
                <a:spcPts val="0"/>
              </a:spcBef>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20 pt. Calibri font, </a:t>
            </a:r>
            <a:br>
              <a:rPr lang="en-US" dirty="0"/>
            </a:br>
            <a:r>
              <a:rPr lang="en-US" dirty="0"/>
              <a:t>20 point font. </a:t>
            </a:r>
          </a:p>
        </p:txBody>
      </p:sp>
    </p:spTree>
    <p:extLst>
      <p:ext uri="{BB962C8B-B14F-4D97-AF65-F5344CB8AC3E}">
        <p14:creationId xmlns:p14="http://schemas.microsoft.com/office/powerpoint/2010/main" val="27943613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Layout">
    <p:spTree>
      <p:nvGrpSpPr>
        <p:cNvPr id="1" name=""/>
        <p:cNvGrpSpPr/>
        <p:nvPr/>
      </p:nvGrpSpPr>
      <p:grpSpPr>
        <a:xfrm>
          <a:off x="0" y="0"/>
          <a:ext cx="0" cy="0"/>
          <a:chOff x="0" y="0"/>
          <a:chExt cx="0" cy="0"/>
        </a:xfrm>
      </p:grpSpPr>
      <p:sp>
        <p:nvSpPr>
          <p:cNvPr id="10" name="Прямоугольник 11">
            <a:extLst>
              <a:ext uri="{FF2B5EF4-FFF2-40B4-BE49-F238E27FC236}">
                <a16:creationId xmlns:a16="http://schemas.microsoft.com/office/drawing/2014/main" id="{FAA9F860-6D58-AE41-912D-71875DF5B15E}"/>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Заголовок 1">
            <a:extLst>
              <a:ext uri="{FF2B5EF4-FFF2-40B4-BE49-F238E27FC236}">
                <a16:creationId xmlns:a16="http://schemas.microsoft.com/office/drawing/2014/main" id="{C982DFF4-1D3F-3248-822D-6A6FA0CB2024}"/>
              </a:ext>
            </a:extLst>
          </p:cNvPr>
          <p:cNvSpPr>
            <a:spLocks noGrp="1"/>
          </p:cNvSpPr>
          <p:nvPr>
            <p:ph type="title" hasCustomPrompt="1"/>
          </p:nvPr>
        </p:nvSpPr>
        <p:spPr>
          <a:xfrm>
            <a:off x="773511" y="624979"/>
            <a:ext cx="5637923"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TWO COLUMN </a:t>
            </a:r>
            <a:br>
              <a:rPr lang="en-US" dirty="0"/>
            </a:br>
            <a:r>
              <a:rPr lang="en-US" dirty="0"/>
              <a:t>LAYOUT</a:t>
            </a:r>
            <a:endParaRPr lang="ru-RU" dirty="0"/>
          </a:p>
        </p:txBody>
      </p:sp>
      <p:sp>
        <p:nvSpPr>
          <p:cNvPr id="12" name="Текст 3">
            <a:extLst>
              <a:ext uri="{FF2B5EF4-FFF2-40B4-BE49-F238E27FC236}">
                <a16:creationId xmlns:a16="http://schemas.microsoft.com/office/drawing/2014/main" id="{B084CA66-A0A2-8B46-8B05-8BE5836CFFDB}"/>
              </a:ext>
            </a:extLst>
          </p:cNvPr>
          <p:cNvSpPr>
            <a:spLocks noGrp="1"/>
          </p:cNvSpPr>
          <p:nvPr>
            <p:ph type="body" sz="quarter" idx="21" hasCustomPrompt="1"/>
          </p:nvPr>
        </p:nvSpPr>
        <p:spPr>
          <a:xfrm>
            <a:off x="773512" y="2539926"/>
            <a:ext cx="4844863" cy="2946474"/>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a:t>
            </a:r>
            <a:br>
              <a:rPr lang="en-US" dirty="0"/>
            </a:br>
            <a:r>
              <a:rPr lang="en-US" dirty="0"/>
              <a:t>20 point font. </a:t>
            </a:r>
          </a:p>
        </p:txBody>
      </p:sp>
      <p:sp>
        <p:nvSpPr>
          <p:cNvPr id="13" name="Rectangle 12">
            <a:extLst>
              <a:ext uri="{FF2B5EF4-FFF2-40B4-BE49-F238E27FC236}">
                <a16:creationId xmlns:a16="http://schemas.microsoft.com/office/drawing/2014/main" id="{319D427D-2415-4E48-AA41-0523B6FC69BE}"/>
              </a:ext>
            </a:extLst>
          </p:cNvPr>
          <p:cNvSpPr/>
          <p:nvPr userDrawn="1"/>
        </p:nvSpPr>
        <p:spPr>
          <a:xfrm>
            <a:off x="6096000" y="0"/>
            <a:ext cx="6096001"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898024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resenter Layout">
    <p:spTree>
      <p:nvGrpSpPr>
        <p:cNvPr id="1" name=""/>
        <p:cNvGrpSpPr/>
        <p:nvPr/>
      </p:nvGrpSpPr>
      <p:grpSpPr>
        <a:xfrm>
          <a:off x="0" y="0"/>
          <a:ext cx="0" cy="0"/>
          <a:chOff x="0" y="0"/>
          <a:chExt cx="0" cy="0"/>
        </a:xfrm>
      </p:grpSpPr>
      <p:sp>
        <p:nvSpPr>
          <p:cNvPr id="10" name="Прямоугольник 11">
            <a:extLst>
              <a:ext uri="{FF2B5EF4-FFF2-40B4-BE49-F238E27FC236}">
                <a16:creationId xmlns:a16="http://schemas.microsoft.com/office/drawing/2014/main" id="{FAA9F860-6D58-AE41-912D-71875DF5B15E}"/>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Заголовок 1">
            <a:extLst>
              <a:ext uri="{FF2B5EF4-FFF2-40B4-BE49-F238E27FC236}">
                <a16:creationId xmlns:a16="http://schemas.microsoft.com/office/drawing/2014/main" id="{C982DFF4-1D3F-3248-822D-6A6FA0CB2024}"/>
              </a:ext>
            </a:extLst>
          </p:cNvPr>
          <p:cNvSpPr>
            <a:spLocks noGrp="1"/>
          </p:cNvSpPr>
          <p:nvPr>
            <p:ph type="title" hasCustomPrompt="1"/>
          </p:nvPr>
        </p:nvSpPr>
        <p:spPr>
          <a:xfrm>
            <a:off x="773511" y="624979"/>
            <a:ext cx="5637923"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PRESENTER</a:t>
            </a:r>
            <a:br>
              <a:rPr lang="en-US" dirty="0"/>
            </a:br>
            <a:r>
              <a:rPr lang="en-US" dirty="0"/>
              <a:t>SLIDE</a:t>
            </a:r>
            <a:endParaRPr lang="ru-RU" dirty="0"/>
          </a:p>
        </p:txBody>
      </p:sp>
      <p:sp>
        <p:nvSpPr>
          <p:cNvPr id="12" name="Текст 3">
            <a:extLst>
              <a:ext uri="{FF2B5EF4-FFF2-40B4-BE49-F238E27FC236}">
                <a16:creationId xmlns:a16="http://schemas.microsoft.com/office/drawing/2014/main" id="{B084CA66-A0A2-8B46-8B05-8BE5836CFFDB}"/>
              </a:ext>
            </a:extLst>
          </p:cNvPr>
          <p:cNvSpPr>
            <a:spLocks noGrp="1"/>
          </p:cNvSpPr>
          <p:nvPr>
            <p:ph type="body" sz="quarter" idx="21" hasCustomPrompt="1"/>
          </p:nvPr>
        </p:nvSpPr>
        <p:spPr>
          <a:xfrm>
            <a:off x="773512" y="2539926"/>
            <a:ext cx="4844863" cy="2946474"/>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a:t>
            </a:r>
            <a:br>
              <a:rPr lang="en-US" dirty="0"/>
            </a:br>
            <a:r>
              <a:rPr lang="en-US" dirty="0"/>
              <a:t>20 point font. </a:t>
            </a:r>
          </a:p>
        </p:txBody>
      </p:sp>
      <p:sp>
        <p:nvSpPr>
          <p:cNvPr id="6" name="Picture Placeholder 2">
            <a:extLst>
              <a:ext uri="{FF2B5EF4-FFF2-40B4-BE49-F238E27FC236}">
                <a16:creationId xmlns:a16="http://schemas.microsoft.com/office/drawing/2014/main" id="{85946DF6-DF96-764A-AC34-B353CA02ACC8}"/>
              </a:ext>
            </a:extLst>
          </p:cNvPr>
          <p:cNvSpPr>
            <a:spLocks noGrp="1"/>
          </p:cNvSpPr>
          <p:nvPr>
            <p:ph type="pic" sz="quarter" idx="23"/>
          </p:nvPr>
        </p:nvSpPr>
        <p:spPr>
          <a:xfrm>
            <a:off x="6096000" y="19084"/>
            <a:ext cx="6044723" cy="6838916"/>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p>
        </p:txBody>
      </p:sp>
    </p:spTree>
    <p:extLst>
      <p:ext uri="{BB962C8B-B14F-4D97-AF65-F5344CB8AC3E}">
        <p14:creationId xmlns:p14="http://schemas.microsoft.com/office/powerpoint/2010/main" val="34894899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able Slides">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4038600" y="6356350"/>
            <a:ext cx="4114800" cy="365125"/>
          </a:xfrm>
          <a:prstGeom prst="rect">
            <a:avLst/>
          </a:prstGeom>
        </p:spPr>
        <p:txBody>
          <a:bodyPr/>
          <a:lstStyle/>
          <a:p>
            <a:r>
              <a:rPr lang="en-US" dirty="0" err="1"/>
              <a:t>www.nachc.org</a:t>
            </a:r>
            <a:endParaRPr lang="en-US" dirty="0"/>
          </a:p>
        </p:txBody>
      </p:sp>
      <p:sp>
        <p:nvSpPr>
          <p:cNvPr id="5" name="Прямоугольник 11">
            <a:extLst>
              <a:ext uri="{FF2B5EF4-FFF2-40B4-BE49-F238E27FC236}">
                <a16:creationId xmlns:a16="http://schemas.microsoft.com/office/drawing/2014/main" id="{72DED438-09BB-ED44-85FB-737E8207DD21}"/>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Текст 3">
            <a:extLst>
              <a:ext uri="{FF2B5EF4-FFF2-40B4-BE49-F238E27FC236}">
                <a16:creationId xmlns:a16="http://schemas.microsoft.com/office/drawing/2014/main" id="{2A7BBD85-ACB0-3D4B-9CEE-926BDF05C8D5}"/>
              </a:ext>
            </a:extLst>
          </p:cNvPr>
          <p:cNvSpPr>
            <a:spLocks noGrp="1"/>
          </p:cNvSpPr>
          <p:nvPr>
            <p:ph type="body" sz="quarter" idx="21" hasCustomPrompt="1"/>
          </p:nvPr>
        </p:nvSpPr>
        <p:spPr>
          <a:xfrm>
            <a:off x="773511" y="2539926"/>
            <a:ext cx="10580289" cy="2946474"/>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20 point font. </a:t>
            </a:r>
          </a:p>
        </p:txBody>
      </p:sp>
      <p:sp>
        <p:nvSpPr>
          <p:cNvPr id="9" name="Slide Number Placeholder 5">
            <a:extLst>
              <a:ext uri="{FF2B5EF4-FFF2-40B4-BE49-F238E27FC236}">
                <a16:creationId xmlns:a16="http://schemas.microsoft.com/office/drawing/2014/main" id="{13B46809-C683-8F4C-BAEC-73C22FE85F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dirty="0">
                <a:solidFill>
                  <a:schemeClr val="accent1"/>
                </a:solidFill>
              </a:rPr>
              <a:t>|</a:t>
            </a:r>
            <a:r>
              <a:rPr lang="en-US" dirty="0"/>
              <a:t> </a:t>
            </a:r>
            <a:fld id="{E1AB07C4-F4AD-C942-BAEA-67B4CA5A8891}" type="slidenum">
              <a:rPr lang="en-US" smtClean="0">
                <a:solidFill>
                  <a:schemeClr val="tx2"/>
                </a:solidFill>
              </a:rPr>
              <a:pPr/>
              <a:t>‹#›</a:t>
            </a:fld>
            <a:endParaRPr lang="en-US" dirty="0">
              <a:solidFill>
                <a:schemeClr val="tx2"/>
              </a:solidFill>
            </a:endParaRPr>
          </a:p>
        </p:txBody>
      </p:sp>
      <p:sp>
        <p:nvSpPr>
          <p:cNvPr id="8" name="Заголовок 1">
            <a:extLst>
              <a:ext uri="{FF2B5EF4-FFF2-40B4-BE49-F238E27FC236}">
                <a16:creationId xmlns:a16="http://schemas.microsoft.com/office/drawing/2014/main" id="{4ADF77C3-A26C-D040-94C2-17B7D9C1E56F}"/>
              </a:ext>
            </a:extLst>
          </p:cNvPr>
          <p:cNvSpPr>
            <a:spLocks noGrp="1"/>
          </p:cNvSpPr>
          <p:nvPr>
            <p:ph type="title" hasCustomPrompt="1"/>
          </p:nvPr>
        </p:nvSpPr>
        <p:spPr>
          <a:xfrm>
            <a:off x="773511" y="624979"/>
            <a:ext cx="5637923"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TABLE </a:t>
            </a:r>
            <a:br>
              <a:rPr lang="en-US" dirty="0"/>
            </a:br>
            <a:r>
              <a:rPr lang="en-US" dirty="0"/>
              <a:t>SLIDE</a:t>
            </a:r>
            <a:endParaRPr lang="ru-RU" dirty="0"/>
          </a:p>
        </p:txBody>
      </p:sp>
    </p:spTree>
    <p:extLst>
      <p:ext uri="{BB962C8B-B14F-4D97-AF65-F5344CB8AC3E}">
        <p14:creationId xmlns:p14="http://schemas.microsoft.com/office/powerpoint/2010/main" val="13007924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73043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7">
            <a:extLst>
              <a:ext uri="{FF2B5EF4-FFF2-40B4-BE49-F238E27FC236}">
                <a16:creationId xmlns:a16="http://schemas.microsoft.com/office/drawing/2014/main" id="{75FEC233-66DD-B941-8976-C4B36DCACD74}"/>
              </a:ext>
            </a:extLst>
          </p:cNvPr>
          <p:cNvPicPr>
            <a:picLocks noChangeAspect="1"/>
          </p:cNvPicPr>
          <p:nvPr userDrawn="1"/>
        </p:nvPicPr>
        <p:blipFill>
          <a:blip r:embed="rId17"/>
          <a:stretch>
            <a:fillRect/>
          </a:stretch>
        </p:blipFill>
        <p:spPr>
          <a:xfrm>
            <a:off x="838200" y="6353489"/>
            <a:ext cx="1387613" cy="367986"/>
          </a:xfrm>
          <a:prstGeom prst="rect">
            <a:avLst/>
          </a:prstGeom>
        </p:spPr>
      </p:pic>
      <p:sp>
        <p:nvSpPr>
          <p:cNvPr id="7" name="Footer Placeholder 4">
            <a:extLst>
              <a:ext uri="{FF2B5EF4-FFF2-40B4-BE49-F238E27FC236}">
                <a16:creationId xmlns:a16="http://schemas.microsoft.com/office/drawing/2014/main" id="{C5DC931E-A09F-0545-B2E3-1D5A1D03461F}"/>
              </a:ext>
            </a:extLst>
          </p:cNvPr>
          <p:cNvSpPr>
            <a:spLocks noGrp="1"/>
          </p:cNvSpPr>
          <p:nvPr>
            <p:ph type="ftr" sz="quarter" idx="3"/>
          </p:nvPr>
        </p:nvSpPr>
        <p:spPr>
          <a:xfrm>
            <a:off x="4907868" y="6356350"/>
            <a:ext cx="2376264"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t>www.nachc.org</a:t>
            </a:r>
            <a:endParaRPr lang="en-US" dirty="0"/>
          </a:p>
        </p:txBody>
      </p:sp>
      <p:sp>
        <p:nvSpPr>
          <p:cNvPr id="9" name="Slide Number Placeholder 5">
            <a:extLst>
              <a:ext uri="{FF2B5EF4-FFF2-40B4-BE49-F238E27FC236}">
                <a16:creationId xmlns:a16="http://schemas.microsoft.com/office/drawing/2014/main" id="{081E48BF-90CA-994C-965C-1FA0D6B3E79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dirty="0">
                <a:solidFill>
                  <a:schemeClr val="accent1"/>
                </a:solidFill>
              </a:rPr>
              <a:t>|</a:t>
            </a:r>
            <a:r>
              <a:rPr lang="en-US" dirty="0"/>
              <a:t> </a:t>
            </a:r>
            <a:fld id="{E1AB07C4-F4AD-C942-BAEA-67B4CA5A8891}" type="slidenum">
              <a:rPr lang="en-US" smtClean="0">
                <a:solidFill>
                  <a:schemeClr val="tx2"/>
                </a:solidFill>
              </a:rPr>
              <a:pPr/>
              <a:t>‹#›</a:t>
            </a:fld>
            <a:endParaRPr lang="en-US" dirty="0">
              <a:solidFill>
                <a:schemeClr val="tx2"/>
              </a:solidFill>
            </a:endParaRPr>
          </a:p>
        </p:txBody>
      </p:sp>
      <p:pic>
        <p:nvPicPr>
          <p:cNvPr id="6" name="Picture 5">
            <a:extLst>
              <a:ext uri="{FF2B5EF4-FFF2-40B4-BE49-F238E27FC236}">
                <a16:creationId xmlns:a16="http://schemas.microsoft.com/office/drawing/2014/main" id="{C485C8E1-E059-D648-836C-F9CA8193E5C8}"/>
              </a:ext>
            </a:extLst>
          </p:cNvPr>
          <p:cNvPicPr>
            <a:picLocks noChangeAspect="1"/>
          </p:cNvPicPr>
          <p:nvPr userDrawn="1"/>
        </p:nvPicPr>
        <p:blipFill>
          <a:blip r:embed="rId18"/>
          <a:stretch>
            <a:fillRect/>
          </a:stretch>
        </p:blipFill>
        <p:spPr>
          <a:xfrm>
            <a:off x="10128448" y="6453336"/>
            <a:ext cx="792088" cy="185206"/>
          </a:xfrm>
          <a:prstGeom prst="rect">
            <a:avLst/>
          </a:prstGeom>
        </p:spPr>
      </p:pic>
      <p:sp>
        <p:nvSpPr>
          <p:cNvPr id="10" name="Footer Placeholder 4">
            <a:extLst>
              <a:ext uri="{FF2B5EF4-FFF2-40B4-BE49-F238E27FC236}">
                <a16:creationId xmlns:a16="http://schemas.microsoft.com/office/drawing/2014/main" id="{FE1B591C-B8C8-8A43-982E-E208946E70F3}"/>
              </a:ext>
            </a:extLst>
          </p:cNvPr>
          <p:cNvSpPr txBox="1">
            <a:spLocks/>
          </p:cNvSpPr>
          <p:nvPr userDrawn="1"/>
        </p:nvSpPr>
        <p:spPr>
          <a:xfrm>
            <a:off x="8760296" y="6363376"/>
            <a:ext cx="2065414"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@NACHC</a:t>
            </a:r>
          </a:p>
        </p:txBody>
      </p:sp>
    </p:spTree>
    <p:extLst>
      <p:ext uri="{BB962C8B-B14F-4D97-AF65-F5344CB8AC3E}">
        <p14:creationId xmlns:p14="http://schemas.microsoft.com/office/powerpoint/2010/main" val="286387446"/>
      </p:ext>
    </p:extLst>
  </p:cSld>
  <p:clrMap bg1="lt1" tx1="dk1" bg2="lt2" tx2="dk2" accent1="accent1" accent2="accent2" accent3="accent3" accent4="accent4" accent5="accent5" accent6="accent6" hlink="hlink" folHlink="folHlink"/>
  <p:sldLayoutIdLst>
    <p:sldLayoutId id="2147483661" r:id="rId1"/>
    <p:sldLayoutId id="2147483675" r:id="rId2"/>
    <p:sldLayoutId id="2147483662" r:id="rId3"/>
    <p:sldLayoutId id="2147483663" r:id="rId4"/>
    <p:sldLayoutId id="2147483666" r:id="rId5"/>
    <p:sldLayoutId id="2147483664" r:id="rId6"/>
    <p:sldLayoutId id="2147483665" r:id="rId7"/>
    <p:sldLayoutId id="2147483671" r:id="rId8"/>
    <p:sldLayoutId id="2147483667" r:id="rId9"/>
    <p:sldLayoutId id="2147483668" r:id="rId10"/>
    <p:sldLayoutId id="2147483669" r:id="rId11"/>
    <p:sldLayoutId id="2147483670" r:id="rId12"/>
    <p:sldLayoutId id="2147483673" r:id="rId13"/>
    <p:sldLayoutId id="2147483672" r:id="rId14"/>
    <p:sldLayoutId id="2147483674" r:id="rId15"/>
  </p:sldLayoutIdLst>
  <p:hf hdr="0" dt="0"/>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apps.smarthealthit.org/" TargetMode="External"/><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hyperlink" Target="https://build.fhir.org/ig/cqframework/hiv-cds/" TargetMode="External"/><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989A570-D2CD-B938-40E1-27224F4E68FB}"/>
              </a:ext>
            </a:extLst>
          </p:cNvPr>
          <p:cNvSpPr txBox="1"/>
          <p:nvPr/>
        </p:nvSpPr>
        <p:spPr>
          <a:xfrm>
            <a:off x="381000" y="1143000"/>
            <a:ext cx="7620000" cy="2677656"/>
          </a:xfrm>
          <a:prstGeom prst="rect">
            <a:avLst/>
          </a:prstGeom>
          <a:solidFill>
            <a:schemeClr val="accent4">
              <a:lumMod val="75000"/>
            </a:schemeClr>
          </a:solidFill>
        </p:spPr>
        <p:txBody>
          <a:bodyPr wrap="square" rtlCol="0">
            <a:spAutoFit/>
          </a:bodyPr>
          <a:lstStyle/>
          <a:p>
            <a:r>
              <a:rPr lang="en-US" sz="3600" dirty="0">
                <a:solidFill>
                  <a:schemeClr val="bg2">
                    <a:lumMod val="75000"/>
                  </a:schemeClr>
                </a:solidFill>
              </a:rPr>
              <a:t>The NACHC </a:t>
            </a:r>
            <a:r>
              <a:rPr lang="en-US" sz="3600" dirty="0" err="1">
                <a:solidFill>
                  <a:schemeClr val="bg2">
                    <a:lumMod val="75000"/>
                  </a:schemeClr>
                </a:solidFill>
              </a:rPr>
              <a:t>hiv-cds</a:t>
            </a:r>
            <a:r>
              <a:rPr lang="en-US" sz="3600" dirty="0">
                <a:solidFill>
                  <a:schemeClr val="bg2">
                    <a:lumMod val="75000"/>
                  </a:schemeClr>
                </a:solidFill>
              </a:rPr>
              <a:t> Project and SMART on </a:t>
            </a:r>
            <a:r>
              <a:rPr lang="en-US" sz="3600" dirty="0" err="1">
                <a:solidFill>
                  <a:schemeClr val="bg2">
                    <a:lumMod val="75000"/>
                  </a:schemeClr>
                </a:solidFill>
              </a:rPr>
              <a:t>FHIR</a:t>
            </a:r>
            <a:endParaRPr lang="en-US" sz="3600" dirty="0">
              <a:solidFill>
                <a:schemeClr val="bg2">
                  <a:lumMod val="75000"/>
                </a:schemeClr>
              </a:solidFill>
            </a:endParaRPr>
          </a:p>
          <a:p>
            <a:endParaRPr lang="en-US" sz="2400" dirty="0">
              <a:solidFill>
                <a:schemeClr val="bg2">
                  <a:lumMod val="75000"/>
                </a:schemeClr>
              </a:solidFill>
            </a:endParaRPr>
          </a:p>
          <a:p>
            <a:pPr marL="285750" indent="-285750">
              <a:buFont typeface="Arial" panose="020B0604020202020204" pitchFamily="34" charset="0"/>
              <a:buChar char="•"/>
            </a:pPr>
            <a:r>
              <a:rPr lang="en-US" sz="2400" dirty="0">
                <a:solidFill>
                  <a:schemeClr val="bg2">
                    <a:lumMod val="75000"/>
                  </a:schemeClr>
                </a:solidFill>
              </a:rPr>
              <a:t>Goals of the NACHC </a:t>
            </a:r>
            <a:r>
              <a:rPr lang="en-US" sz="2400" dirty="0" err="1">
                <a:solidFill>
                  <a:schemeClr val="bg2">
                    <a:lumMod val="75000"/>
                  </a:schemeClr>
                </a:solidFill>
              </a:rPr>
              <a:t>hiv-cds</a:t>
            </a:r>
            <a:r>
              <a:rPr lang="en-US" sz="2400" dirty="0">
                <a:solidFill>
                  <a:schemeClr val="bg2">
                    <a:lumMod val="75000"/>
                  </a:schemeClr>
                </a:solidFill>
              </a:rPr>
              <a:t> Project</a:t>
            </a:r>
          </a:p>
          <a:p>
            <a:pPr marL="285750" indent="-285750">
              <a:buFont typeface="Arial" panose="020B0604020202020204" pitchFamily="34" charset="0"/>
              <a:buChar char="•"/>
            </a:pPr>
            <a:r>
              <a:rPr lang="en-US" sz="2400" dirty="0">
                <a:solidFill>
                  <a:schemeClr val="bg2">
                    <a:lumMod val="75000"/>
                  </a:schemeClr>
                </a:solidFill>
              </a:rPr>
              <a:t>Implementation Strategy for the NACHC </a:t>
            </a:r>
            <a:r>
              <a:rPr lang="en-US" sz="2400" dirty="0" err="1">
                <a:solidFill>
                  <a:schemeClr val="bg2">
                    <a:lumMod val="75000"/>
                  </a:schemeClr>
                </a:solidFill>
              </a:rPr>
              <a:t>hiv-cds</a:t>
            </a:r>
            <a:r>
              <a:rPr lang="en-US" sz="2400" dirty="0">
                <a:solidFill>
                  <a:schemeClr val="bg2">
                    <a:lumMod val="75000"/>
                  </a:schemeClr>
                </a:solidFill>
              </a:rPr>
              <a:t> Project</a:t>
            </a:r>
          </a:p>
          <a:p>
            <a:pPr marL="285750" indent="-285750">
              <a:buFont typeface="Arial" panose="020B0604020202020204" pitchFamily="34" charset="0"/>
              <a:buChar char="•"/>
            </a:pPr>
            <a:r>
              <a:rPr lang="en-US" sz="2400" dirty="0">
                <a:solidFill>
                  <a:schemeClr val="bg2">
                    <a:lumMod val="75000"/>
                  </a:schemeClr>
                </a:solidFill>
              </a:rPr>
              <a:t>SMART on </a:t>
            </a:r>
            <a:r>
              <a:rPr lang="en-US" sz="2400" dirty="0" err="1">
                <a:solidFill>
                  <a:schemeClr val="bg2">
                    <a:lumMod val="75000"/>
                  </a:schemeClr>
                </a:solidFill>
              </a:rPr>
              <a:t>FHIR</a:t>
            </a:r>
            <a:r>
              <a:rPr lang="en-US" sz="2400" dirty="0">
                <a:solidFill>
                  <a:schemeClr val="bg2">
                    <a:lumMod val="75000"/>
                  </a:schemeClr>
                </a:solidFill>
              </a:rPr>
              <a:t> in the NACHC </a:t>
            </a:r>
            <a:r>
              <a:rPr lang="en-US" sz="2400" dirty="0" err="1">
                <a:solidFill>
                  <a:schemeClr val="bg2">
                    <a:lumMod val="75000"/>
                  </a:schemeClr>
                </a:solidFill>
              </a:rPr>
              <a:t>hiv-cds</a:t>
            </a:r>
            <a:r>
              <a:rPr lang="en-US" sz="2400" dirty="0">
                <a:solidFill>
                  <a:schemeClr val="bg2">
                    <a:lumMod val="75000"/>
                  </a:schemeClr>
                </a:solidFill>
              </a:rPr>
              <a:t> Project</a:t>
            </a:r>
          </a:p>
        </p:txBody>
      </p:sp>
    </p:spTree>
    <p:extLst>
      <p:ext uri="{BB962C8B-B14F-4D97-AF65-F5344CB8AC3E}">
        <p14:creationId xmlns:p14="http://schemas.microsoft.com/office/powerpoint/2010/main" val="41283360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10</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838200" y="1305341"/>
            <a:ext cx="10363200" cy="4247317"/>
          </a:xfrm>
          <a:prstGeom prst="rect">
            <a:avLst/>
          </a:prstGeom>
          <a:noFill/>
        </p:spPr>
        <p:txBody>
          <a:bodyPr wrap="square">
            <a:spAutoFit/>
          </a:bodyPr>
          <a:lstStyle/>
          <a:p>
            <a:pPr algn="just"/>
            <a:r>
              <a:rPr lang="en-US" b="0" i="0" dirty="0">
                <a:solidFill>
                  <a:schemeClr val="tx1">
                    <a:lumMod val="65000"/>
                    <a:lumOff val="35000"/>
                  </a:schemeClr>
                </a:solidFill>
                <a:effectLst/>
                <a:latin typeface="-apple-system"/>
              </a:rPr>
              <a:t>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is a technology that allows applications to be launched directly from an </a:t>
            </a:r>
            <a:r>
              <a:rPr lang="en-US" b="0" i="0" dirty="0" err="1">
                <a:solidFill>
                  <a:schemeClr val="tx1">
                    <a:lumMod val="65000"/>
                    <a:lumOff val="35000"/>
                  </a:schemeClr>
                </a:solidFill>
                <a:effectLst/>
                <a:latin typeface="-apple-system"/>
              </a:rPr>
              <a:t>EMR</a:t>
            </a:r>
            <a:r>
              <a:rPr lang="en-US" b="0" i="0" dirty="0">
                <a:solidFill>
                  <a:schemeClr val="tx1">
                    <a:lumMod val="65000"/>
                    <a:lumOff val="35000"/>
                  </a:schemeClr>
                </a:solidFill>
                <a:effectLst/>
                <a:latin typeface="-apple-system"/>
              </a:rPr>
              <a:t> (or standalone applications to fully integrate with and </a:t>
            </a:r>
            <a:r>
              <a:rPr lang="en-US" b="0" i="0" dirty="0" err="1">
                <a:solidFill>
                  <a:schemeClr val="tx1">
                    <a:lumMod val="65000"/>
                    <a:lumOff val="35000"/>
                  </a:schemeClr>
                </a:solidFill>
                <a:effectLst/>
                <a:latin typeface="-apple-system"/>
              </a:rPr>
              <a:t>EMR</a:t>
            </a:r>
            <a:r>
              <a:rPr lang="en-US" b="0" i="0" dirty="0">
                <a:solidFill>
                  <a:schemeClr val="tx1">
                    <a:lumMod val="65000"/>
                    <a:lumOff val="35000"/>
                  </a:schemeClr>
                </a:solidFill>
                <a:effectLst/>
                <a:latin typeface="-apple-system"/>
              </a:rPr>
              <a:t>).  The 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framework deals with all of the details of authentication and authorization.  The 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framework enables the application to fully communicate with the </a:t>
            </a:r>
            <a:r>
              <a:rPr lang="en-US" b="0" i="0" dirty="0" err="1">
                <a:solidFill>
                  <a:schemeClr val="tx1">
                    <a:lumMod val="65000"/>
                    <a:lumOff val="35000"/>
                  </a:schemeClr>
                </a:solidFill>
                <a:effectLst/>
                <a:latin typeface="-apple-system"/>
              </a:rPr>
              <a:t>EMR</a:t>
            </a:r>
            <a:r>
              <a:rPr lang="en-US" b="0" i="0" dirty="0">
                <a:solidFill>
                  <a:schemeClr val="tx1">
                    <a:lumMod val="65000"/>
                    <a:lumOff val="35000"/>
                  </a:schemeClr>
                </a:solidFill>
                <a:effectLst/>
                <a:latin typeface="-apple-system"/>
              </a:rPr>
              <a:t> using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This includes reading as well as writing data to the </a:t>
            </a:r>
            <a:r>
              <a:rPr lang="en-US" b="0" i="0" dirty="0" err="1">
                <a:solidFill>
                  <a:schemeClr val="tx1">
                    <a:lumMod val="65000"/>
                    <a:lumOff val="35000"/>
                  </a:schemeClr>
                </a:solidFill>
                <a:effectLst/>
                <a:latin typeface="-apple-system"/>
              </a:rPr>
              <a:t>EMR</a:t>
            </a:r>
            <a:r>
              <a:rPr lang="en-US" b="0" i="0" dirty="0">
                <a:solidFill>
                  <a:schemeClr val="tx1">
                    <a:lumMod val="65000"/>
                    <a:lumOff val="35000"/>
                  </a:schemeClr>
                </a:solidFill>
                <a:effectLst/>
                <a:latin typeface="-apple-system"/>
              </a:rPr>
              <a:t>.  This allows developers to focus on the business logic of their specific applications and enables a write once, run anywhere environment (with the caveat that all standards, including this one, have flexibility that will require customization in some cases).  The stability and consistency provided by the 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standard has led to the creation of a wealth of publicly available applications that can be accessed through the App Gallery at </a:t>
            </a:r>
            <a:r>
              <a:rPr lang="en-US" b="0" i="0" u="none" strike="noStrike" dirty="0">
                <a:solidFill>
                  <a:schemeClr val="tx1">
                    <a:lumMod val="65000"/>
                    <a:lumOff val="35000"/>
                  </a:schemeClr>
                </a:solidFill>
                <a:effectLst/>
                <a:latin typeface="-apple-system"/>
                <a:hlinkClick r:id="rId3">
                  <a:extLst>
                    <a:ext uri="{A12FA001-AC4F-418D-AE19-62706E023703}">
                      <ahyp:hlinkClr xmlns:ahyp="http://schemas.microsoft.com/office/drawing/2018/hyperlinkcolor" val="tx"/>
                    </a:ext>
                  </a:extLst>
                </a:hlinkClick>
              </a:rPr>
              <a:t>https://apps.smarthealthit.org/</a:t>
            </a:r>
            <a:r>
              <a:rPr lang="en-US" b="0" i="0" dirty="0">
                <a:solidFill>
                  <a:schemeClr val="tx1">
                    <a:lumMod val="65000"/>
                    <a:lumOff val="35000"/>
                  </a:schemeClr>
                </a:solidFill>
                <a:effectLst/>
                <a:latin typeface="-apple-system"/>
              </a:rPr>
              <a:t> and the Application Stores and Application Orchards of major vendors such as Cerner and Epic.  The stability and consistency provided by 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has also led to the development of tools and frameworks that can be used by developers to automate and otherwise streamline and improve their applications and efforts.  These tools and frameworks include </a:t>
            </a:r>
            <a:r>
              <a:rPr lang="en-US" b="0" i="0" dirty="0" err="1">
                <a:solidFill>
                  <a:schemeClr val="tx1">
                    <a:lumMod val="65000"/>
                    <a:lumOff val="35000"/>
                  </a:schemeClr>
                </a:solidFill>
                <a:effectLst/>
                <a:latin typeface="-apple-system"/>
              </a:rPr>
              <a:t>UX</a:t>
            </a:r>
            <a:r>
              <a:rPr lang="en-US" b="0" i="0" dirty="0">
                <a:solidFill>
                  <a:schemeClr val="tx1">
                    <a:lumMod val="65000"/>
                    <a:lumOff val="35000"/>
                  </a:schemeClr>
                </a:solidFill>
                <a:effectLst/>
                <a:latin typeface="-apple-system"/>
              </a:rPr>
              <a:t> frameworks such as the </a:t>
            </a:r>
            <a:r>
              <a:rPr lang="en-US" b="0" i="0" dirty="0" err="1">
                <a:solidFill>
                  <a:schemeClr val="tx1">
                    <a:lumMod val="65000"/>
                    <a:lumOff val="35000"/>
                  </a:schemeClr>
                </a:solidFill>
                <a:effectLst/>
                <a:latin typeface="-apple-system"/>
              </a:rPr>
              <a:t>LForms</a:t>
            </a:r>
            <a:r>
              <a:rPr lang="en-US" b="0" i="0" dirty="0">
                <a:solidFill>
                  <a:schemeClr val="tx1">
                    <a:lumMod val="65000"/>
                    <a:lumOff val="35000"/>
                  </a:schemeClr>
                </a:solidFill>
                <a:effectLst/>
                <a:latin typeface="-apple-system"/>
              </a:rPr>
              <a:t> framework that automates the rendering, reading, and writing of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Questionnaire and </a:t>
            </a:r>
            <a:r>
              <a:rPr lang="en-US" b="0" i="0" dirty="0" err="1">
                <a:solidFill>
                  <a:schemeClr val="tx1">
                    <a:lumMod val="65000"/>
                    <a:lumOff val="35000"/>
                  </a:schemeClr>
                </a:solidFill>
                <a:effectLst/>
                <a:latin typeface="-apple-system"/>
              </a:rPr>
              <a:t>QuestionnaireResponse</a:t>
            </a:r>
            <a:r>
              <a:rPr lang="en-US" b="0" i="0" dirty="0">
                <a:solidFill>
                  <a:schemeClr val="tx1">
                    <a:lumMod val="65000"/>
                    <a:lumOff val="35000"/>
                  </a:schemeClr>
                </a:solidFill>
                <a:effectLst/>
                <a:latin typeface="-apple-system"/>
              </a:rPr>
              <a:t> data and the Clinical Quality Language that manages and makes computable the complexities of clinical quality measures and clinical decision support.  </a:t>
            </a:r>
            <a:endParaRPr lang="en-US" baseline="0" dirty="0">
              <a:solidFill>
                <a:schemeClr val="tx1">
                  <a:lumMod val="65000"/>
                  <a:lumOff val="35000"/>
                </a:schemeClr>
              </a:solidFill>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838200" y="457200"/>
            <a:ext cx="10363200" cy="646331"/>
          </a:xfrm>
          <a:prstGeom prst="rect">
            <a:avLst/>
          </a:prstGeom>
          <a:noFill/>
        </p:spPr>
        <p:txBody>
          <a:bodyPr wrap="square">
            <a:spAutoFit/>
          </a:bodyPr>
          <a:lstStyle/>
          <a:p>
            <a:r>
              <a:rPr lang="en-US" sz="3600" dirty="0">
                <a:solidFill>
                  <a:schemeClr val="accent4">
                    <a:lumMod val="75000"/>
                  </a:schemeClr>
                </a:solidFill>
              </a:rPr>
              <a:t>What is SMART on </a:t>
            </a:r>
            <a:r>
              <a:rPr lang="en-US" sz="3600" dirty="0" err="1">
                <a:solidFill>
                  <a:schemeClr val="accent4">
                    <a:lumMod val="75000"/>
                  </a:schemeClr>
                </a:solidFill>
              </a:rPr>
              <a:t>FHIR</a:t>
            </a:r>
            <a:r>
              <a:rPr lang="en-US" sz="3600" dirty="0">
                <a:solidFill>
                  <a:schemeClr val="accent4">
                    <a:lumMod val="75000"/>
                  </a:schemeClr>
                </a:solidFill>
              </a:rPr>
              <a:t>?</a:t>
            </a:r>
            <a:endParaRPr lang="en-US" sz="2800" baseline="0" dirty="0">
              <a:solidFill>
                <a:schemeClr val="accent4">
                  <a:lumMod val="75000"/>
                </a:schemeClr>
              </a:solidFill>
            </a:endParaRPr>
          </a:p>
        </p:txBody>
      </p:sp>
    </p:spTree>
    <p:extLst>
      <p:ext uri="{BB962C8B-B14F-4D97-AF65-F5344CB8AC3E}">
        <p14:creationId xmlns:p14="http://schemas.microsoft.com/office/powerpoint/2010/main" val="27377262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11</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838200" y="1028343"/>
            <a:ext cx="10363200" cy="4801314"/>
          </a:xfrm>
          <a:prstGeom prst="rect">
            <a:avLst/>
          </a:prstGeom>
          <a:noFill/>
        </p:spPr>
        <p:txBody>
          <a:bodyPr wrap="square">
            <a:spAutoFit/>
          </a:bodyPr>
          <a:lstStyle/>
          <a:p>
            <a:pPr marL="285750" indent="-285750" algn="just">
              <a:buFont typeface="Arial" panose="020B0604020202020204" pitchFamily="34" charset="0"/>
              <a:buChar char="•"/>
            </a:pPr>
            <a:r>
              <a:rPr lang="en-US" dirty="0">
                <a:solidFill>
                  <a:schemeClr val="tx1">
                    <a:lumMod val="65000"/>
                    <a:lumOff val="35000"/>
                  </a:schemeClr>
                </a:solidFill>
                <a:latin typeface="-apple-system"/>
              </a:rPr>
              <a:t>What is SMART on </a:t>
            </a:r>
            <a:r>
              <a:rPr lang="en-US" dirty="0" err="1">
                <a:solidFill>
                  <a:schemeClr val="tx1">
                    <a:lumMod val="65000"/>
                    <a:lumOff val="35000"/>
                  </a:schemeClr>
                </a:solidFill>
                <a:latin typeface="-apple-system"/>
              </a:rPr>
              <a:t>FHIR</a:t>
            </a:r>
            <a:r>
              <a:rPr lang="en-US" dirty="0">
                <a:solidFill>
                  <a:schemeClr val="tx1">
                    <a:lumMod val="65000"/>
                    <a:lumOff val="35000"/>
                  </a:schemeClr>
                </a:solidFill>
                <a:latin typeface="-apple-system"/>
              </a:rPr>
              <a:t>?</a:t>
            </a:r>
          </a:p>
          <a:p>
            <a:pPr marL="742950" lvl="1" indent="-285750" algn="just">
              <a:buFont typeface="Arial" panose="020B0604020202020204" pitchFamily="34" charset="0"/>
              <a:buChar char="•"/>
            </a:pPr>
            <a:r>
              <a:rPr lang="en-US" b="0" i="0" dirty="0">
                <a:solidFill>
                  <a:schemeClr val="tx1">
                    <a:lumMod val="65000"/>
                    <a:lumOff val="35000"/>
                  </a:schemeClr>
                </a:solidFill>
                <a:effectLst/>
                <a:latin typeface="-apple-system"/>
              </a:rPr>
              <a:t>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is a technology that allows applications to be launched directly from an </a:t>
            </a:r>
            <a:r>
              <a:rPr lang="en-US" b="0" i="0" dirty="0" err="1">
                <a:solidFill>
                  <a:schemeClr val="tx1">
                    <a:lumMod val="65000"/>
                    <a:lumOff val="35000"/>
                  </a:schemeClr>
                </a:solidFill>
                <a:effectLst/>
                <a:latin typeface="-apple-system"/>
              </a:rPr>
              <a:t>EMR</a:t>
            </a:r>
            <a:r>
              <a:rPr lang="en-US" b="0" i="0" dirty="0">
                <a:solidFill>
                  <a:schemeClr val="tx1">
                    <a:lumMod val="65000"/>
                    <a:lumOff val="35000"/>
                  </a:schemeClr>
                </a:solidFill>
                <a:effectLst/>
                <a:latin typeface="-apple-system"/>
              </a:rPr>
              <a:t> (or standalone applications to fully integrate with and </a:t>
            </a:r>
            <a:r>
              <a:rPr lang="en-US" b="0" i="0" dirty="0" err="1">
                <a:solidFill>
                  <a:schemeClr val="tx1">
                    <a:lumMod val="65000"/>
                    <a:lumOff val="35000"/>
                  </a:schemeClr>
                </a:solidFill>
                <a:effectLst/>
                <a:latin typeface="-apple-system"/>
              </a:rPr>
              <a:t>EMR</a:t>
            </a:r>
            <a:r>
              <a:rPr lang="en-US" b="0" i="0" dirty="0">
                <a:solidFill>
                  <a:schemeClr val="tx1">
                    <a:lumMod val="65000"/>
                    <a:lumOff val="35000"/>
                  </a:schemeClr>
                </a:solidFill>
                <a:effectLst/>
                <a:latin typeface="-apple-system"/>
              </a:rPr>
              <a:t>).  </a:t>
            </a:r>
          </a:p>
          <a:p>
            <a:pPr marL="285750" indent="-285750" algn="just">
              <a:buFont typeface="Arial" panose="020B0604020202020204" pitchFamily="34" charset="0"/>
              <a:buChar char="•"/>
            </a:pPr>
            <a:r>
              <a:rPr lang="en-US" dirty="0">
                <a:solidFill>
                  <a:schemeClr val="tx1">
                    <a:lumMod val="65000"/>
                    <a:lumOff val="35000"/>
                  </a:schemeClr>
                </a:solidFill>
                <a:latin typeface="-apple-system"/>
              </a:rPr>
              <a:t>SMART on </a:t>
            </a:r>
            <a:r>
              <a:rPr lang="en-US" dirty="0" err="1">
                <a:solidFill>
                  <a:schemeClr val="tx1">
                    <a:lumMod val="65000"/>
                    <a:lumOff val="35000"/>
                  </a:schemeClr>
                </a:solidFill>
                <a:latin typeface="-apple-system"/>
              </a:rPr>
              <a:t>FHIR</a:t>
            </a:r>
            <a:r>
              <a:rPr lang="en-US" dirty="0">
                <a:solidFill>
                  <a:schemeClr val="tx1">
                    <a:lumMod val="65000"/>
                    <a:lumOff val="35000"/>
                  </a:schemeClr>
                </a:solidFill>
                <a:latin typeface="-apple-system"/>
              </a:rPr>
              <a:t> provides a complete integration solution</a:t>
            </a:r>
          </a:p>
          <a:p>
            <a:pPr marL="742950" lvl="1" indent="-285750" algn="just">
              <a:buFont typeface="Arial" panose="020B0604020202020204" pitchFamily="34" charset="0"/>
              <a:buChar char="•"/>
            </a:pPr>
            <a:r>
              <a:rPr lang="en-US" b="0" i="0" dirty="0">
                <a:solidFill>
                  <a:schemeClr val="tx1">
                    <a:lumMod val="65000"/>
                    <a:lumOff val="35000"/>
                  </a:schemeClr>
                </a:solidFill>
                <a:effectLst/>
                <a:latin typeface="-apple-system"/>
              </a:rPr>
              <a:t>The 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framework deals with all of the details of application integration so application developers can focus on the implementation of their specific business logic. </a:t>
            </a:r>
          </a:p>
          <a:p>
            <a:pPr marL="285750" indent="-285750" algn="just">
              <a:buFont typeface="Arial" panose="020B0604020202020204" pitchFamily="34" charset="0"/>
              <a:buChar char="•"/>
            </a:pPr>
            <a:r>
              <a:rPr lang="en-US" dirty="0">
                <a:solidFill>
                  <a:schemeClr val="tx1">
                    <a:lumMod val="65000"/>
                    <a:lumOff val="35000"/>
                  </a:schemeClr>
                </a:solidFill>
                <a:latin typeface="-apple-system"/>
              </a:rPr>
              <a:t>Write Once, Run Anywhere</a:t>
            </a:r>
          </a:p>
          <a:p>
            <a:pPr marL="742950" lvl="1" indent="-285750" algn="just">
              <a:buFont typeface="Arial" panose="020B0604020202020204" pitchFamily="34" charset="0"/>
              <a:buChar char="•"/>
            </a:pPr>
            <a:r>
              <a:rPr lang="en-US" dirty="0">
                <a:solidFill>
                  <a:schemeClr val="tx1">
                    <a:lumMod val="65000"/>
                    <a:lumOff val="35000"/>
                  </a:schemeClr>
                </a:solidFill>
                <a:latin typeface="-apple-system"/>
              </a:rPr>
              <a:t>SMART on </a:t>
            </a:r>
            <a:r>
              <a:rPr lang="en-US" dirty="0" err="1">
                <a:solidFill>
                  <a:schemeClr val="tx1">
                    <a:lumMod val="65000"/>
                    <a:lumOff val="35000"/>
                  </a:schemeClr>
                </a:solidFill>
                <a:latin typeface="-apple-system"/>
              </a:rPr>
              <a:t>FHIR</a:t>
            </a:r>
            <a:r>
              <a:rPr lang="en-US" dirty="0">
                <a:solidFill>
                  <a:schemeClr val="tx1">
                    <a:lumMod val="65000"/>
                    <a:lumOff val="35000"/>
                  </a:schemeClr>
                </a:solidFill>
                <a:latin typeface="-apple-system"/>
              </a:rPr>
              <a:t> </a:t>
            </a:r>
            <a:r>
              <a:rPr lang="en-US" b="0" i="0" dirty="0">
                <a:solidFill>
                  <a:schemeClr val="tx1">
                    <a:lumMod val="65000"/>
                    <a:lumOff val="35000"/>
                  </a:schemeClr>
                </a:solidFill>
                <a:effectLst/>
                <a:latin typeface="-apple-system"/>
              </a:rPr>
              <a:t>enables a write once, run anywhere environment (with the caveat that all standards, including this one, have flexibility that will require customization in some cases).</a:t>
            </a:r>
          </a:p>
          <a:p>
            <a:pPr marL="285750" indent="-285750" algn="just">
              <a:buFont typeface="Arial" panose="020B0604020202020204" pitchFamily="34" charset="0"/>
              <a:buChar char="•"/>
            </a:pPr>
            <a:r>
              <a:rPr lang="en-US" dirty="0">
                <a:solidFill>
                  <a:schemeClr val="tx1">
                    <a:lumMod val="65000"/>
                    <a:lumOff val="35000"/>
                  </a:schemeClr>
                </a:solidFill>
                <a:latin typeface="-apple-system"/>
              </a:rPr>
              <a:t>A Wealth of Applications that Keeps Growing and Evolving</a:t>
            </a:r>
          </a:p>
          <a:p>
            <a:pPr marL="742950" lvl="1" indent="-285750" algn="just">
              <a:buFont typeface="Arial" panose="020B0604020202020204" pitchFamily="34" charset="0"/>
              <a:buChar char="•"/>
            </a:pPr>
            <a:r>
              <a:rPr lang="en-US" b="0" i="0" dirty="0">
                <a:solidFill>
                  <a:schemeClr val="tx1">
                    <a:lumMod val="65000"/>
                    <a:lumOff val="35000"/>
                  </a:schemeClr>
                </a:solidFill>
                <a:effectLst/>
                <a:latin typeface="-apple-system"/>
              </a:rPr>
              <a:t>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standard has led to the creation of a wealth of publicly available applications that can be accessed through the App Gallery at https://apps.smarthealthit.org/ and the Application Stores and Application Orchards of major vendors such as Cerner and Epic. </a:t>
            </a:r>
          </a:p>
          <a:p>
            <a:pPr marL="285750" indent="-285750" algn="just">
              <a:buFont typeface="Arial" panose="020B0604020202020204" pitchFamily="34" charset="0"/>
              <a:buChar char="•"/>
            </a:pPr>
            <a:r>
              <a:rPr lang="en-US" dirty="0">
                <a:solidFill>
                  <a:schemeClr val="tx1">
                    <a:lumMod val="65000"/>
                    <a:lumOff val="35000"/>
                  </a:schemeClr>
                </a:solidFill>
                <a:latin typeface="-apple-system"/>
              </a:rPr>
              <a:t>Integration With Other Third-party Frameworks</a:t>
            </a:r>
          </a:p>
          <a:p>
            <a:pPr marL="742950" lvl="1" indent="-285750" algn="just">
              <a:buFont typeface="Arial" panose="020B0604020202020204" pitchFamily="34" charset="0"/>
              <a:buChar char="•"/>
            </a:pPr>
            <a:r>
              <a:rPr lang="en-US" b="0" i="0" dirty="0">
                <a:solidFill>
                  <a:schemeClr val="tx1">
                    <a:lumMod val="65000"/>
                    <a:lumOff val="35000"/>
                  </a:schemeClr>
                </a:solidFill>
                <a:effectLst/>
                <a:latin typeface="-apple-system"/>
              </a:rPr>
              <a:t>The stability and consistency provided by 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has also led to the development of tools and frameworks that can be used by developers to automate and otherwise streamline and improve their applications and efforts.  </a:t>
            </a:r>
          </a:p>
        </p:txBody>
      </p:sp>
      <p:sp>
        <p:nvSpPr>
          <p:cNvPr id="6" name="TextBox 5">
            <a:extLst>
              <a:ext uri="{FF2B5EF4-FFF2-40B4-BE49-F238E27FC236}">
                <a16:creationId xmlns:a16="http://schemas.microsoft.com/office/drawing/2014/main" id="{8A66C4BD-EB60-EB4E-DC47-5405E24038A4}"/>
              </a:ext>
            </a:extLst>
          </p:cNvPr>
          <p:cNvSpPr txBox="1"/>
          <p:nvPr/>
        </p:nvSpPr>
        <p:spPr>
          <a:xfrm>
            <a:off x="838200" y="148882"/>
            <a:ext cx="10363200" cy="646331"/>
          </a:xfrm>
          <a:prstGeom prst="rect">
            <a:avLst/>
          </a:prstGeom>
          <a:noFill/>
        </p:spPr>
        <p:txBody>
          <a:bodyPr wrap="square">
            <a:spAutoFit/>
          </a:bodyPr>
          <a:lstStyle/>
          <a:p>
            <a:r>
              <a:rPr lang="en-US" sz="3600" dirty="0">
                <a:solidFill>
                  <a:schemeClr val="accent4">
                    <a:lumMod val="75000"/>
                  </a:schemeClr>
                </a:solidFill>
              </a:rPr>
              <a:t>What is SMART on </a:t>
            </a:r>
            <a:r>
              <a:rPr lang="en-US" sz="3600" dirty="0" err="1">
                <a:solidFill>
                  <a:schemeClr val="accent4">
                    <a:lumMod val="75000"/>
                  </a:schemeClr>
                </a:solidFill>
              </a:rPr>
              <a:t>FHIR</a:t>
            </a:r>
            <a:r>
              <a:rPr lang="en-US" sz="3600" dirty="0">
                <a:solidFill>
                  <a:schemeClr val="accent4">
                    <a:lumMod val="75000"/>
                  </a:schemeClr>
                </a:solidFill>
              </a:rPr>
              <a:t>: Key Points</a:t>
            </a:r>
            <a:endParaRPr lang="en-US" sz="2800" baseline="0" dirty="0">
              <a:solidFill>
                <a:schemeClr val="accent4">
                  <a:lumMod val="75000"/>
                </a:schemeClr>
              </a:solidFill>
            </a:endParaRPr>
          </a:p>
        </p:txBody>
      </p:sp>
    </p:spTree>
    <p:extLst>
      <p:ext uri="{BB962C8B-B14F-4D97-AF65-F5344CB8AC3E}">
        <p14:creationId xmlns:p14="http://schemas.microsoft.com/office/powerpoint/2010/main" val="6069794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12</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832022" y="1442468"/>
            <a:ext cx="10363200" cy="1938992"/>
          </a:xfrm>
          <a:prstGeom prst="rect">
            <a:avLst/>
          </a:prstGeom>
          <a:noFill/>
        </p:spPr>
        <p:txBody>
          <a:bodyPr wrap="square">
            <a:spAutoFit/>
          </a:bodyPr>
          <a:lstStyle/>
          <a:p>
            <a:pPr marL="285750" indent="-285750" algn="just">
              <a:buFont typeface="Arial" panose="020B0604020202020204" pitchFamily="34" charset="0"/>
              <a:buChar char="•"/>
            </a:pPr>
            <a:r>
              <a:rPr lang="en-US" sz="2400" dirty="0">
                <a:solidFill>
                  <a:schemeClr val="tx1">
                    <a:lumMod val="65000"/>
                    <a:lumOff val="35000"/>
                  </a:schemeClr>
                </a:solidFill>
                <a:latin typeface="-apple-system"/>
              </a:rPr>
              <a:t>SMART on </a:t>
            </a:r>
            <a:r>
              <a:rPr lang="en-US" sz="2400" dirty="0" err="1">
                <a:solidFill>
                  <a:schemeClr val="tx1">
                    <a:lumMod val="65000"/>
                    <a:lumOff val="35000"/>
                  </a:schemeClr>
                </a:solidFill>
                <a:latin typeface="-apple-system"/>
              </a:rPr>
              <a:t>FHIR</a:t>
            </a:r>
            <a:r>
              <a:rPr lang="en-US" sz="2400" dirty="0">
                <a:solidFill>
                  <a:schemeClr val="tx1">
                    <a:lumMod val="65000"/>
                    <a:lumOff val="35000"/>
                  </a:schemeClr>
                </a:solidFill>
                <a:latin typeface="-apple-system"/>
              </a:rPr>
              <a:t> is an industry standard</a:t>
            </a:r>
          </a:p>
          <a:p>
            <a:pPr marL="742950" lvl="1" indent="-285750" algn="just">
              <a:buFont typeface="Arial" panose="020B0604020202020204" pitchFamily="34" charset="0"/>
              <a:buChar char="•"/>
            </a:pPr>
            <a:r>
              <a:rPr lang="en-US" sz="2400" dirty="0">
                <a:solidFill>
                  <a:schemeClr val="tx1">
                    <a:lumMod val="65000"/>
                    <a:lumOff val="35000"/>
                  </a:schemeClr>
                </a:solidFill>
                <a:latin typeface="-apple-system"/>
              </a:rPr>
              <a:t>Write a single application that can be incorporated into and SMART on </a:t>
            </a:r>
            <a:r>
              <a:rPr lang="en-US" sz="2400" dirty="0" err="1">
                <a:solidFill>
                  <a:schemeClr val="tx1">
                    <a:lumMod val="65000"/>
                    <a:lumOff val="35000"/>
                  </a:schemeClr>
                </a:solidFill>
                <a:latin typeface="-apple-system"/>
              </a:rPr>
              <a:t>FHIR</a:t>
            </a:r>
            <a:r>
              <a:rPr lang="en-US" sz="2400" dirty="0">
                <a:solidFill>
                  <a:schemeClr val="tx1">
                    <a:lumMod val="65000"/>
                    <a:lumOff val="35000"/>
                  </a:schemeClr>
                </a:solidFill>
                <a:latin typeface="-apple-system"/>
              </a:rPr>
              <a:t> enabled </a:t>
            </a:r>
            <a:r>
              <a:rPr lang="en-US" sz="2400" dirty="0" err="1">
                <a:solidFill>
                  <a:schemeClr val="tx1">
                    <a:lumMod val="65000"/>
                    <a:lumOff val="35000"/>
                  </a:schemeClr>
                </a:solidFill>
                <a:latin typeface="-apple-system"/>
              </a:rPr>
              <a:t>EMR</a:t>
            </a:r>
            <a:r>
              <a:rPr lang="en-US" sz="2400" dirty="0">
                <a:solidFill>
                  <a:schemeClr val="tx1">
                    <a:lumMod val="65000"/>
                    <a:lumOff val="35000"/>
                  </a:schemeClr>
                </a:solidFill>
                <a:latin typeface="-apple-system"/>
              </a:rPr>
              <a:t>, Patient Portal, or other application</a:t>
            </a:r>
          </a:p>
          <a:p>
            <a:pPr marL="742950" lvl="1" indent="-285750" algn="just">
              <a:buFont typeface="Arial" panose="020B0604020202020204" pitchFamily="34" charset="0"/>
              <a:buChar char="•"/>
            </a:pPr>
            <a:r>
              <a:rPr lang="en-US" sz="2400" dirty="0">
                <a:solidFill>
                  <a:schemeClr val="tx1">
                    <a:lumMod val="65000"/>
                    <a:lumOff val="35000"/>
                  </a:schemeClr>
                </a:solidFill>
                <a:latin typeface="-apple-system"/>
              </a:rPr>
              <a:t>Automate software development using computable resources such as </a:t>
            </a:r>
            <a:r>
              <a:rPr lang="en-US" sz="2400" dirty="0" err="1">
                <a:solidFill>
                  <a:schemeClr val="tx1">
                    <a:lumMod val="65000"/>
                    <a:lumOff val="35000"/>
                  </a:schemeClr>
                </a:solidFill>
                <a:latin typeface="-apple-system"/>
              </a:rPr>
              <a:t>CQL</a:t>
            </a:r>
            <a:r>
              <a:rPr lang="en-US" sz="2400" dirty="0">
                <a:solidFill>
                  <a:schemeClr val="tx1">
                    <a:lumMod val="65000"/>
                    <a:lumOff val="35000"/>
                  </a:schemeClr>
                </a:solidFill>
                <a:latin typeface="-apple-system"/>
              </a:rPr>
              <a:t> and </a:t>
            </a:r>
            <a:r>
              <a:rPr lang="en-US" sz="2400" dirty="0" err="1">
                <a:solidFill>
                  <a:schemeClr val="tx1">
                    <a:lumMod val="65000"/>
                    <a:lumOff val="35000"/>
                  </a:schemeClr>
                </a:solidFill>
                <a:latin typeface="-apple-system"/>
              </a:rPr>
              <a:t>FHIR</a:t>
            </a:r>
            <a:r>
              <a:rPr lang="en-US" sz="2400" dirty="0">
                <a:solidFill>
                  <a:schemeClr val="tx1">
                    <a:lumMod val="65000"/>
                    <a:lumOff val="35000"/>
                  </a:schemeClr>
                </a:solidFill>
                <a:latin typeface="-apple-system"/>
              </a:rPr>
              <a:t> Questionnaire resources</a:t>
            </a:r>
          </a:p>
        </p:txBody>
      </p:sp>
      <p:sp>
        <p:nvSpPr>
          <p:cNvPr id="6" name="TextBox 5">
            <a:extLst>
              <a:ext uri="{FF2B5EF4-FFF2-40B4-BE49-F238E27FC236}">
                <a16:creationId xmlns:a16="http://schemas.microsoft.com/office/drawing/2014/main" id="{8A66C4BD-EB60-EB4E-DC47-5405E24038A4}"/>
              </a:ext>
            </a:extLst>
          </p:cNvPr>
          <p:cNvSpPr txBox="1"/>
          <p:nvPr/>
        </p:nvSpPr>
        <p:spPr>
          <a:xfrm>
            <a:off x="838200" y="148882"/>
            <a:ext cx="10363200" cy="646331"/>
          </a:xfrm>
          <a:prstGeom prst="rect">
            <a:avLst/>
          </a:prstGeom>
          <a:noFill/>
        </p:spPr>
        <p:txBody>
          <a:bodyPr wrap="square">
            <a:spAutoFit/>
          </a:bodyPr>
          <a:lstStyle/>
          <a:p>
            <a:r>
              <a:rPr lang="en-US" sz="3600" dirty="0">
                <a:solidFill>
                  <a:schemeClr val="accent4">
                    <a:lumMod val="75000"/>
                  </a:schemeClr>
                </a:solidFill>
              </a:rPr>
              <a:t>What is SMART on </a:t>
            </a:r>
            <a:r>
              <a:rPr lang="en-US" sz="3600" dirty="0" err="1">
                <a:solidFill>
                  <a:schemeClr val="accent4">
                    <a:lumMod val="75000"/>
                  </a:schemeClr>
                </a:solidFill>
              </a:rPr>
              <a:t>FHIR</a:t>
            </a:r>
            <a:r>
              <a:rPr lang="en-US" sz="3600" dirty="0">
                <a:solidFill>
                  <a:schemeClr val="accent4">
                    <a:lumMod val="75000"/>
                  </a:schemeClr>
                </a:solidFill>
              </a:rPr>
              <a:t>: Bottom Line</a:t>
            </a:r>
            <a:endParaRPr lang="en-US" sz="2800" baseline="0" dirty="0">
              <a:solidFill>
                <a:schemeClr val="accent4">
                  <a:lumMod val="75000"/>
                </a:schemeClr>
              </a:solidFill>
            </a:endParaRPr>
          </a:p>
        </p:txBody>
      </p:sp>
    </p:spTree>
    <p:extLst>
      <p:ext uri="{BB962C8B-B14F-4D97-AF65-F5344CB8AC3E}">
        <p14:creationId xmlns:p14="http://schemas.microsoft.com/office/powerpoint/2010/main" val="23375842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tint val="75000"/>
                  </a:srgbClr>
                </a:solidFill>
                <a:effectLst/>
                <a:uLnTx/>
                <a:uFillTx/>
                <a:latin typeface="Calibri" panose="020F0502020204030204"/>
                <a:ea typeface="+mn-ea"/>
                <a:cs typeface="+mn-cs"/>
              </a:rPr>
              <a:t>www.nachc.org</a:t>
            </a:r>
            <a:endParaRPr kumimoji="0" lang="en-US" sz="1200" b="0" i="0" u="none" strike="noStrike" kern="1200" cap="none" spc="0" normalizeH="0" baseline="0" noProof="0" dirty="0">
              <a:ln>
                <a:noFill/>
              </a:ln>
              <a:solidFill>
                <a:srgbClr val="000000">
                  <a:tint val="75000"/>
                </a:srgbClr>
              </a:solidFill>
              <a:effectLst/>
              <a:uLnTx/>
              <a:uFillTx/>
              <a:latin typeface="Calibri" panose="020F0502020204030204"/>
              <a:ea typeface="+mn-ea"/>
              <a:cs typeface="+mn-cs"/>
            </a:endParaRPr>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CA3"/>
                </a:solidFill>
                <a:effectLst/>
                <a:uLnTx/>
                <a:uFillTx/>
                <a:latin typeface="Calibri" panose="020F0502020204030204"/>
                <a:ea typeface="+mn-ea"/>
                <a:cs typeface="+mn-cs"/>
              </a:rPr>
              <a:t>|</a:t>
            </a:r>
            <a:r>
              <a:rPr kumimoji="0" lang="en-US" sz="1200" b="0" i="0" u="none" strike="noStrike" kern="1200" cap="none" spc="0" normalizeH="0" baseline="0" noProof="0" dirty="0">
                <a:ln>
                  <a:noFill/>
                </a:ln>
                <a:solidFill>
                  <a:srgbClr val="000000">
                    <a:tint val="75000"/>
                  </a:srgbClr>
                </a:solidFill>
                <a:effectLst/>
                <a:uLnTx/>
                <a:uFillTx/>
                <a:latin typeface="Calibri" panose="020F0502020204030204"/>
                <a:ea typeface="+mn-ea"/>
                <a:cs typeface="+mn-cs"/>
              </a:rPr>
              <a:t> </a:t>
            </a:r>
            <a:fld id="{E1AB07C4-F4AD-C942-BAEA-67B4CA5A8891}" type="slidenum">
              <a:rPr kumimoji="0" lang="en-US" sz="1200" b="0" i="0" u="none" strike="noStrike" kern="1200" cap="none" spc="0" normalizeH="0" baseline="0" noProof="0" smtClean="0">
                <a:ln>
                  <a:noFill/>
                </a:ln>
                <a:solidFill>
                  <a:srgbClr val="003C69"/>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srgbClr val="003C69"/>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0" y="1868269"/>
            <a:ext cx="12192000" cy="64633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dirty="0">
                <a:solidFill>
                  <a:srgbClr val="1D6FA9">
                    <a:lumMod val="75000"/>
                  </a:srgbClr>
                </a:solidFill>
                <a:latin typeface="Calibri" panose="020F0502020204030204"/>
              </a:rPr>
              <a:t>Clinical Decision Support</a:t>
            </a:r>
            <a:endParaRPr kumimoji="0" lang="en-US" sz="3600" b="0" i="0" u="none" strike="noStrike" kern="1200" cap="none" spc="0" normalizeH="0" baseline="0" noProof="0" dirty="0">
              <a:ln>
                <a:noFill/>
              </a:ln>
              <a:solidFill>
                <a:srgbClr val="1D6FA9">
                  <a:lumMod val="75000"/>
                </a:srgb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126654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dirty="0"/>
              <a:t>www.nachc.org</a:t>
            </a:r>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14</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829962" y="1680755"/>
            <a:ext cx="10363200" cy="3108543"/>
          </a:xfrm>
          <a:prstGeom prst="rect">
            <a:avLst/>
          </a:prstGeom>
          <a:noFill/>
        </p:spPr>
        <p:txBody>
          <a:bodyPr wrap="square">
            <a:spAutoFit/>
          </a:bodyPr>
          <a:lstStyle/>
          <a:p>
            <a:pPr marL="457200" indent="-457200">
              <a:buFont typeface="Arial" panose="020B0604020202020204" pitchFamily="34" charset="0"/>
              <a:buChar char="•"/>
            </a:pPr>
            <a:r>
              <a:rPr lang="en-US" sz="2800" dirty="0">
                <a:solidFill>
                  <a:schemeClr val="tx1">
                    <a:lumMod val="65000"/>
                    <a:lumOff val="35000"/>
                  </a:schemeClr>
                </a:solidFill>
              </a:rPr>
              <a:t>The CDS guidelines for HIV testing have been compiled in to computable resources in the </a:t>
            </a:r>
            <a:r>
              <a:rPr lang="en-US" sz="2800" dirty="0" err="1">
                <a:solidFill>
                  <a:schemeClr val="tx1">
                    <a:lumMod val="65000"/>
                    <a:lumOff val="35000"/>
                  </a:schemeClr>
                </a:solidFill>
              </a:rPr>
              <a:t>hiv-cds</a:t>
            </a:r>
            <a:r>
              <a:rPr lang="en-US" sz="2800" dirty="0">
                <a:solidFill>
                  <a:schemeClr val="tx1">
                    <a:lumMod val="65000"/>
                    <a:lumOff val="35000"/>
                  </a:schemeClr>
                </a:solidFill>
              </a:rPr>
              <a:t> Implementation Guide</a:t>
            </a:r>
          </a:p>
          <a:p>
            <a:pPr marL="457200" indent="-457200">
              <a:buFont typeface="Arial" panose="020B0604020202020204" pitchFamily="34" charset="0"/>
              <a:buChar char="•"/>
            </a:pPr>
            <a:r>
              <a:rPr lang="en-US" sz="2800" baseline="0" dirty="0">
                <a:solidFill>
                  <a:schemeClr val="tx1">
                    <a:lumMod val="65000"/>
                    <a:lumOff val="35000"/>
                  </a:schemeClr>
                </a:solidFill>
              </a:rPr>
              <a:t>The </a:t>
            </a:r>
            <a:r>
              <a:rPr lang="en-US" sz="2800" baseline="0" dirty="0" err="1">
                <a:solidFill>
                  <a:schemeClr val="tx1">
                    <a:lumMod val="65000"/>
                    <a:lumOff val="35000"/>
                  </a:schemeClr>
                </a:solidFill>
              </a:rPr>
              <a:t>hiv-cds</a:t>
            </a:r>
            <a:r>
              <a:rPr lang="en-US" sz="2800" baseline="0" dirty="0">
                <a:solidFill>
                  <a:schemeClr val="tx1">
                    <a:lumMod val="65000"/>
                    <a:lumOff val="35000"/>
                  </a:schemeClr>
                </a:solidFill>
              </a:rPr>
              <a:t> Implementation guide uses Clinical Quality Language to define the CDS HIV testing guidelines</a:t>
            </a:r>
          </a:p>
          <a:p>
            <a:pPr marL="457200" indent="-457200">
              <a:buFont typeface="Arial" panose="020B0604020202020204" pitchFamily="34" charset="0"/>
              <a:buChar char="•"/>
            </a:pPr>
            <a:r>
              <a:rPr lang="en-US" sz="2800" dirty="0">
                <a:solidFill>
                  <a:schemeClr val="tx1">
                    <a:lumMod val="65000"/>
                    <a:lumOff val="35000"/>
                  </a:schemeClr>
                </a:solidFill>
              </a:rPr>
              <a:t>These </a:t>
            </a:r>
            <a:r>
              <a:rPr lang="en-US" sz="2800" dirty="0" err="1">
                <a:solidFill>
                  <a:schemeClr val="tx1">
                    <a:lumMod val="65000"/>
                    <a:lumOff val="35000"/>
                  </a:schemeClr>
                </a:solidFill>
              </a:rPr>
              <a:t>CQL</a:t>
            </a:r>
            <a:r>
              <a:rPr lang="en-US" sz="2800" dirty="0">
                <a:solidFill>
                  <a:schemeClr val="tx1">
                    <a:lumMod val="65000"/>
                    <a:lumOff val="35000"/>
                  </a:schemeClr>
                </a:solidFill>
              </a:rPr>
              <a:t> files can be read by software to automate the clinical decision process to determine if a patient should be given an HIV test based on the CDS guidelines</a:t>
            </a:r>
            <a:endParaRPr lang="en-US" sz="2800" baseline="0" dirty="0">
              <a:solidFill>
                <a:schemeClr val="tx1">
                  <a:lumMod val="65000"/>
                  <a:lumOff val="35000"/>
                </a:schemeClr>
              </a:solidFill>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829962" y="171271"/>
            <a:ext cx="10363200" cy="1015663"/>
          </a:xfrm>
          <a:prstGeom prst="rect">
            <a:avLst/>
          </a:prstGeom>
          <a:noFill/>
        </p:spPr>
        <p:txBody>
          <a:bodyPr wrap="square">
            <a:spAutoFit/>
          </a:bodyPr>
          <a:lstStyle/>
          <a:p>
            <a:r>
              <a:rPr lang="en-US" sz="3600" dirty="0">
                <a:solidFill>
                  <a:schemeClr val="accent4">
                    <a:lumMod val="75000"/>
                  </a:schemeClr>
                </a:solidFill>
              </a:rPr>
              <a:t>Clinical Decision Support </a:t>
            </a:r>
          </a:p>
          <a:p>
            <a:r>
              <a:rPr lang="en-US" sz="2400" dirty="0">
                <a:solidFill>
                  <a:schemeClr val="accent4">
                    <a:lumMod val="75000"/>
                  </a:schemeClr>
                </a:solidFill>
              </a:rPr>
              <a:t>CDS Guidelines for HIV testing and the </a:t>
            </a:r>
            <a:r>
              <a:rPr lang="en-US" sz="2400" dirty="0" err="1">
                <a:solidFill>
                  <a:schemeClr val="accent4">
                    <a:lumMod val="75000"/>
                  </a:schemeClr>
                </a:solidFill>
              </a:rPr>
              <a:t>hiv-cds</a:t>
            </a:r>
            <a:r>
              <a:rPr lang="en-US" sz="2400" dirty="0">
                <a:solidFill>
                  <a:schemeClr val="accent4">
                    <a:lumMod val="75000"/>
                  </a:schemeClr>
                </a:solidFill>
              </a:rPr>
              <a:t> Implementation guide</a:t>
            </a:r>
            <a:endParaRPr lang="en-US" sz="2400" baseline="0" dirty="0">
              <a:solidFill>
                <a:schemeClr val="accent4">
                  <a:lumMod val="75000"/>
                </a:schemeClr>
              </a:solidFill>
            </a:endParaRPr>
          </a:p>
        </p:txBody>
      </p:sp>
    </p:spTree>
    <p:extLst>
      <p:ext uri="{BB962C8B-B14F-4D97-AF65-F5344CB8AC3E}">
        <p14:creationId xmlns:p14="http://schemas.microsoft.com/office/powerpoint/2010/main" val="41884573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dirty="0"/>
              <a:t>www.nachc.org</a:t>
            </a:r>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15</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829962" y="171271"/>
            <a:ext cx="10363200" cy="1015663"/>
          </a:xfrm>
          <a:prstGeom prst="rect">
            <a:avLst/>
          </a:prstGeom>
          <a:noFill/>
        </p:spPr>
        <p:txBody>
          <a:bodyPr wrap="square">
            <a:spAutoFit/>
          </a:bodyPr>
          <a:lstStyle/>
          <a:p>
            <a:r>
              <a:rPr lang="en-US" sz="3600" dirty="0">
                <a:solidFill>
                  <a:schemeClr val="accent4">
                    <a:lumMod val="75000"/>
                  </a:schemeClr>
                </a:solidFill>
              </a:rPr>
              <a:t>Clinical Decision Support </a:t>
            </a:r>
          </a:p>
          <a:p>
            <a:r>
              <a:rPr lang="en-US" sz="2400" baseline="0" dirty="0">
                <a:solidFill>
                  <a:schemeClr val="accent4">
                    <a:lumMod val="75000"/>
                  </a:schemeClr>
                </a:solidFill>
              </a:rPr>
              <a:t>Implementation of CDS Guidelines as Clinical Quality Language (</a:t>
            </a:r>
            <a:r>
              <a:rPr lang="en-US" sz="2400" baseline="0" dirty="0" err="1">
                <a:solidFill>
                  <a:schemeClr val="accent4">
                    <a:lumMod val="75000"/>
                  </a:schemeClr>
                </a:solidFill>
              </a:rPr>
              <a:t>CQL</a:t>
            </a:r>
            <a:r>
              <a:rPr lang="en-US" sz="2400" baseline="0" dirty="0">
                <a:solidFill>
                  <a:schemeClr val="accent4">
                    <a:lumMod val="75000"/>
                  </a:schemeClr>
                </a:solidFill>
              </a:rPr>
              <a:t>)</a:t>
            </a:r>
          </a:p>
        </p:txBody>
      </p:sp>
      <p:sp>
        <p:nvSpPr>
          <p:cNvPr id="8" name="Rectangle 7">
            <a:extLst>
              <a:ext uri="{FF2B5EF4-FFF2-40B4-BE49-F238E27FC236}">
                <a16:creationId xmlns:a16="http://schemas.microsoft.com/office/drawing/2014/main" id="{D5644A66-2141-B5E6-A0FB-CDE4E24878A4}"/>
              </a:ext>
            </a:extLst>
          </p:cNvPr>
          <p:cNvSpPr/>
          <p:nvPr/>
        </p:nvSpPr>
        <p:spPr>
          <a:xfrm>
            <a:off x="0" y="6019800"/>
            <a:ext cx="12192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A153D79F-D18F-58DF-2772-D6E0639C2E78}"/>
              </a:ext>
            </a:extLst>
          </p:cNvPr>
          <p:cNvPicPr>
            <a:picLocks noChangeAspect="1"/>
          </p:cNvPicPr>
          <p:nvPr/>
        </p:nvPicPr>
        <p:blipFill>
          <a:blip r:embed="rId3"/>
          <a:stretch>
            <a:fillRect/>
          </a:stretch>
        </p:blipFill>
        <p:spPr>
          <a:xfrm>
            <a:off x="1866018" y="1283725"/>
            <a:ext cx="8291087" cy="5376252"/>
          </a:xfrm>
          <a:prstGeom prst="rect">
            <a:avLst/>
          </a:prstGeom>
        </p:spPr>
      </p:pic>
    </p:spTree>
    <p:extLst>
      <p:ext uri="{BB962C8B-B14F-4D97-AF65-F5344CB8AC3E}">
        <p14:creationId xmlns:p14="http://schemas.microsoft.com/office/powerpoint/2010/main" val="14247971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tint val="75000"/>
                  </a:srgbClr>
                </a:solidFill>
                <a:effectLst/>
                <a:uLnTx/>
                <a:uFillTx/>
                <a:latin typeface="Calibri" panose="020F0502020204030204"/>
                <a:ea typeface="+mn-ea"/>
                <a:cs typeface="+mn-cs"/>
              </a:rPr>
              <a:t>www.nachc.org</a:t>
            </a:r>
            <a:endParaRPr kumimoji="0" lang="en-US" sz="1200" b="0" i="0" u="none" strike="noStrike" kern="1200" cap="none" spc="0" normalizeH="0" baseline="0" noProof="0" dirty="0">
              <a:ln>
                <a:noFill/>
              </a:ln>
              <a:solidFill>
                <a:srgbClr val="000000">
                  <a:tint val="75000"/>
                </a:srgbClr>
              </a:solidFill>
              <a:effectLst/>
              <a:uLnTx/>
              <a:uFillTx/>
              <a:latin typeface="Calibri" panose="020F0502020204030204"/>
              <a:ea typeface="+mn-ea"/>
              <a:cs typeface="+mn-cs"/>
            </a:endParaRPr>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CA3"/>
                </a:solidFill>
                <a:effectLst/>
                <a:uLnTx/>
                <a:uFillTx/>
                <a:latin typeface="Calibri" panose="020F0502020204030204"/>
                <a:ea typeface="+mn-ea"/>
                <a:cs typeface="+mn-cs"/>
              </a:rPr>
              <a:t>|</a:t>
            </a:r>
            <a:r>
              <a:rPr kumimoji="0" lang="en-US" sz="1200" b="0" i="0" u="none" strike="noStrike" kern="1200" cap="none" spc="0" normalizeH="0" baseline="0" noProof="0" dirty="0">
                <a:ln>
                  <a:noFill/>
                </a:ln>
                <a:solidFill>
                  <a:srgbClr val="000000">
                    <a:tint val="75000"/>
                  </a:srgbClr>
                </a:solidFill>
                <a:effectLst/>
                <a:uLnTx/>
                <a:uFillTx/>
                <a:latin typeface="Calibri" panose="020F0502020204030204"/>
                <a:ea typeface="+mn-ea"/>
                <a:cs typeface="+mn-cs"/>
              </a:rPr>
              <a:t> </a:t>
            </a:r>
            <a:fld id="{E1AB07C4-F4AD-C942-BAEA-67B4CA5A8891}" type="slidenum">
              <a:rPr kumimoji="0" lang="en-US" sz="1200" b="0" i="0" u="none" strike="noStrike" kern="1200" cap="none" spc="0" normalizeH="0" baseline="0" noProof="0" smtClean="0">
                <a:ln>
                  <a:noFill/>
                </a:ln>
                <a:solidFill>
                  <a:srgbClr val="003C69"/>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srgbClr val="003C69"/>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0" y="1868269"/>
            <a:ext cx="12192000" cy="1200329"/>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dirty="0">
                <a:solidFill>
                  <a:srgbClr val="1D6FA9">
                    <a:lumMod val="75000"/>
                  </a:srgbClr>
                </a:solidFill>
                <a:latin typeface="Calibri" panose="020F0502020204030204"/>
              </a:rPr>
              <a:t>Data Collection: Questionnaire </a:t>
            </a:r>
            <a:r>
              <a:rPr lang="en-US" sz="3600" dirty="0" err="1">
                <a:solidFill>
                  <a:srgbClr val="1D6FA9">
                    <a:lumMod val="75000"/>
                  </a:srgbClr>
                </a:solidFill>
                <a:latin typeface="Calibri" panose="020F0502020204030204"/>
              </a:rPr>
              <a:t>FHIR</a:t>
            </a:r>
            <a:r>
              <a:rPr lang="en-US" sz="3600" dirty="0">
                <a:solidFill>
                  <a:srgbClr val="1D6FA9">
                    <a:lumMod val="75000"/>
                  </a:srgbClr>
                </a:solidFill>
                <a:latin typeface="Calibri" panose="020F0502020204030204"/>
              </a:rPr>
              <a:t> Resources and Implementation Tools</a:t>
            </a:r>
            <a:endParaRPr kumimoji="0" lang="en-US" sz="3600" b="0" i="0" u="none" strike="noStrike" kern="1200" cap="none" spc="0" normalizeH="0" baseline="0" noProof="0" dirty="0">
              <a:ln>
                <a:noFill/>
              </a:ln>
              <a:solidFill>
                <a:srgbClr val="1D6FA9">
                  <a:lumMod val="75000"/>
                </a:srgb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041403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dirty="0"/>
              <a:t>www.nachc.org</a:t>
            </a:r>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17</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829962" y="1228397"/>
            <a:ext cx="10363200" cy="4401205"/>
          </a:xfrm>
          <a:prstGeom prst="rect">
            <a:avLst/>
          </a:prstGeom>
          <a:noFill/>
        </p:spPr>
        <p:txBody>
          <a:bodyPr wrap="square">
            <a:spAutoFit/>
          </a:bodyPr>
          <a:lstStyle/>
          <a:p>
            <a:pPr marL="457200" indent="-457200">
              <a:buFont typeface="Arial" panose="020B0604020202020204" pitchFamily="34" charset="0"/>
              <a:buChar char="•"/>
            </a:pPr>
            <a:r>
              <a:rPr lang="en-US" sz="2800" dirty="0">
                <a:solidFill>
                  <a:schemeClr val="tx1">
                    <a:lumMod val="65000"/>
                    <a:lumOff val="35000"/>
                  </a:schemeClr>
                </a:solidFill>
              </a:rPr>
              <a:t>The </a:t>
            </a:r>
            <a:r>
              <a:rPr lang="en-US" sz="2800" dirty="0" err="1">
                <a:solidFill>
                  <a:schemeClr val="tx1">
                    <a:lumMod val="65000"/>
                    <a:lumOff val="35000"/>
                  </a:schemeClr>
                </a:solidFill>
              </a:rPr>
              <a:t>hiv-cds</a:t>
            </a:r>
            <a:r>
              <a:rPr lang="en-US" sz="2800" dirty="0">
                <a:solidFill>
                  <a:schemeClr val="tx1">
                    <a:lumMod val="65000"/>
                    <a:lumOff val="35000"/>
                  </a:schemeClr>
                </a:solidFill>
              </a:rPr>
              <a:t> Implementation Guide contains </a:t>
            </a:r>
            <a:r>
              <a:rPr lang="en-US" sz="2800" dirty="0" err="1">
                <a:solidFill>
                  <a:schemeClr val="tx1">
                    <a:lumMod val="65000"/>
                    <a:lumOff val="35000"/>
                  </a:schemeClr>
                </a:solidFill>
              </a:rPr>
              <a:t>FHIR</a:t>
            </a:r>
            <a:r>
              <a:rPr lang="en-US" sz="2800" dirty="0">
                <a:solidFill>
                  <a:schemeClr val="tx1">
                    <a:lumMod val="65000"/>
                    <a:lumOff val="35000"/>
                  </a:schemeClr>
                </a:solidFill>
              </a:rPr>
              <a:t> Questionnaire resources that define what information needs to be collected for the CDS HIV testing guidelines</a:t>
            </a:r>
          </a:p>
          <a:p>
            <a:pPr marL="457200" indent="-457200">
              <a:buFont typeface="Arial" panose="020B0604020202020204" pitchFamily="34" charset="0"/>
              <a:buChar char="•"/>
            </a:pPr>
            <a:r>
              <a:rPr lang="en-US" sz="2800" baseline="0" dirty="0">
                <a:solidFill>
                  <a:schemeClr val="tx1">
                    <a:lumMod val="65000"/>
                    <a:lumOff val="35000"/>
                  </a:schemeClr>
                </a:solidFill>
              </a:rPr>
              <a:t>These resources can be used to automate the development of applications to collect these data</a:t>
            </a:r>
          </a:p>
          <a:p>
            <a:pPr marL="914400" lvl="1" indent="-457200">
              <a:buFont typeface="Arial" panose="020B0604020202020204" pitchFamily="34" charset="0"/>
              <a:buChar char="•"/>
            </a:pPr>
            <a:r>
              <a:rPr lang="en-US" sz="2800" baseline="0" dirty="0">
                <a:solidFill>
                  <a:schemeClr val="tx1">
                    <a:lumMod val="65000"/>
                    <a:lumOff val="35000"/>
                  </a:schemeClr>
                </a:solidFill>
              </a:rPr>
              <a:t>Display the form to end users</a:t>
            </a:r>
          </a:p>
          <a:p>
            <a:pPr marL="914400" lvl="1" indent="-457200">
              <a:buFont typeface="Arial" panose="020B0604020202020204" pitchFamily="34" charset="0"/>
              <a:buChar char="•"/>
            </a:pPr>
            <a:r>
              <a:rPr lang="en-US" sz="2800" dirty="0">
                <a:solidFill>
                  <a:schemeClr val="tx1">
                    <a:lumMod val="65000"/>
                    <a:lumOff val="35000"/>
                  </a:schemeClr>
                </a:solidFill>
              </a:rPr>
              <a:t>Capture the data from the form as a </a:t>
            </a:r>
            <a:r>
              <a:rPr lang="en-US" sz="2800" dirty="0" err="1">
                <a:solidFill>
                  <a:schemeClr val="tx1">
                    <a:lumMod val="65000"/>
                    <a:lumOff val="35000"/>
                  </a:schemeClr>
                </a:solidFill>
              </a:rPr>
              <a:t>FHIR</a:t>
            </a:r>
            <a:r>
              <a:rPr lang="en-US" sz="2800" dirty="0">
                <a:solidFill>
                  <a:schemeClr val="tx1">
                    <a:lumMod val="65000"/>
                    <a:lumOff val="35000"/>
                  </a:schemeClr>
                </a:solidFill>
              </a:rPr>
              <a:t> </a:t>
            </a:r>
            <a:r>
              <a:rPr lang="en-US" sz="2800" dirty="0" err="1">
                <a:solidFill>
                  <a:schemeClr val="tx1">
                    <a:lumMod val="65000"/>
                    <a:lumOff val="35000"/>
                  </a:schemeClr>
                </a:solidFill>
              </a:rPr>
              <a:t>QuestionnaireResponse</a:t>
            </a:r>
            <a:r>
              <a:rPr lang="en-US" sz="2800" dirty="0">
                <a:solidFill>
                  <a:schemeClr val="tx1">
                    <a:lumMod val="65000"/>
                    <a:lumOff val="35000"/>
                  </a:schemeClr>
                </a:solidFill>
              </a:rPr>
              <a:t> resource</a:t>
            </a:r>
          </a:p>
          <a:p>
            <a:pPr marL="914400" lvl="1" indent="-457200">
              <a:buFont typeface="Arial" panose="020B0604020202020204" pitchFamily="34" charset="0"/>
              <a:buChar char="•"/>
            </a:pPr>
            <a:r>
              <a:rPr lang="en-US" sz="2800" dirty="0">
                <a:solidFill>
                  <a:schemeClr val="tx1">
                    <a:lumMod val="65000"/>
                    <a:lumOff val="35000"/>
                  </a:schemeClr>
                </a:solidFill>
              </a:rPr>
              <a:t>The </a:t>
            </a:r>
            <a:r>
              <a:rPr lang="en-US" sz="2800" dirty="0" err="1">
                <a:solidFill>
                  <a:schemeClr val="tx1">
                    <a:lumMod val="65000"/>
                    <a:lumOff val="35000"/>
                  </a:schemeClr>
                </a:solidFill>
              </a:rPr>
              <a:t>QuestionnaireResponse</a:t>
            </a:r>
            <a:r>
              <a:rPr lang="en-US" sz="2800" dirty="0">
                <a:solidFill>
                  <a:schemeClr val="tx1">
                    <a:lumMod val="65000"/>
                    <a:lumOff val="35000"/>
                  </a:schemeClr>
                </a:solidFill>
              </a:rPr>
              <a:t> resource and be directly written to the </a:t>
            </a:r>
            <a:r>
              <a:rPr lang="en-US" sz="2800" dirty="0" err="1">
                <a:solidFill>
                  <a:schemeClr val="tx1">
                    <a:lumMod val="65000"/>
                    <a:lumOff val="35000"/>
                  </a:schemeClr>
                </a:solidFill>
              </a:rPr>
              <a:t>EMR</a:t>
            </a:r>
            <a:r>
              <a:rPr lang="en-US" sz="2800" dirty="0">
                <a:solidFill>
                  <a:schemeClr val="tx1">
                    <a:lumMod val="65000"/>
                    <a:lumOff val="35000"/>
                  </a:schemeClr>
                </a:solidFill>
              </a:rPr>
              <a:t> using SMART on </a:t>
            </a:r>
            <a:r>
              <a:rPr lang="en-US" sz="2800" dirty="0" err="1">
                <a:solidFill>
                  <a:schemeClr val="tx1">
                    <a:lumMod val="65000"/>
                    <a:lumOff val="35000"/>
                  </a:schemeClr>
                </a:solidFill>
              </a:rPr>
              <a:t>FHIR</a:t>
            </a:r>
            <a:endParaRPr lang="en-US" sz="2800" baseline="0" dirty="0">
              <a:solidFill>
                <a:schemeClr val="tx1">
                  <a:lumMod val="65000"/>
                  <a:lumOff val="35000"/>
                </a:schemeClr>
              </a:solidFill>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829962" y="171271"/>
            <a:ext cx="10363200" cy="1015663"/>
          </a:xfrm>
          <a:prstGeom prst="rect">
            <a:avLst/>
          </a:prstGeom>
          <a:noFill/>
        </p:spPr>
        <p:txBody>
          <a:bodyPr wrap="square">
            <a:spAutoFit/>
          </a:bodyPr>
          <a:lstStyle/>
          <a:p>
            <a:r>
              <a:rPr lang="en-US" sz="3600" dirty="0">
                <a:solidFill>
                  <a:schemeClr val="accent4">
                    <a:lumMod val="75000"/>
                  </a:schemeClr>
                </a:solidFill>
              </a:rPr>
              <a:t>Data Collection </a:t>
            </a:r>
          </a:p>
          <a:p>
            <a:r>
              <a:rPr lang="en-US" sz="2400" dirty="0" err="1">
                <a:solidFill>
                  <a:schemeClr val="accent4">
                    <a:lumMod val="75000"/>
                  </a:schemeClr>
                </a:solidFill>
              </a:rPr>
              <a:t>FHIR</a:t>
            </a:r>
            <a:r>
              <a:rPr lang="en-US" sz="2400" dirty="0">
                <a:solidFill>
                  <a:schemeClr val="accent4">
                    <a:lumMod val="75000"/>
                  </a:schemeClr>
                </a:solidFill>
              </a:rPr>
              <a:t> Questionnaire Resources</a:t>
            </a:r>
          </a:p>
        </p:txBody>
      </p:sp>
    </p:spTree>
    <p:extLst>
      <p:ext uri="{BB962C8B-B14F-4D97-AF65-F5344CB8AC3E}">
        <p14:creationId xmlns:p14="http://schemas.microsoft.com/office/powerpoint/2010/main" val="37032340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dirty="0"/>
              <a:t>www.nachc.org</a:t>
            </a:r>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18</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829962" y="171271"/>
            <a:ext cx="10363200" cy="1015663"/>
          </a:xfrm>
          <a:prstGeom prst="rect">
            <a:avLst/>
          </a:prstGeom>
          <a:noFill/>
        </p:spPr>
        <p:txBody>
          <a:bodyPr wrap="square">
            <a:spAutoFit/>
          </a:bodyPr>
          <a:lstStyle/>
          <a:p>
            <a:r>
              <a:rPr lang="en-US" sz="3600" dirty="0">
                <a:solidFill>
                  <a:schemeClr val="accent4">
                    <a:lumMod val="75000"/>
                  </a:schemeClr>
                </a:solidFill>
              </a:rPr>
              <a:t>Data Collection </a:t>
            </a:r>
          </a:p>
          <a:p>
            <a:r>
              <a:rPr lang="en-US" sz="2400" dirty="0" err="1">
                <a:solidFill>
                  <a:schemeClr val="accent4">
                    <a:lumMod val="75000"/>
                  </a:schemeClr>
                </a:solidFill>
              </a:rPr>
              <a:t>FHIR</a:t>
            </a:r>
            <a:r>
              <a:rPr lang="en-US" sz="2400" dirty="0">
                <a:solidFill>
                  <a:schemeClr val="accent4">
                    <a:lumMod val="75000"/>
                  </a:schemeClr>
                </a:solidFill>
              </a:rPr>
              <a:t> Questionnaire Resources</a:t>
            </a:r>
          </a:p>
        </p:txBody>
      </p:sp>
      <p:sp>
        <p:nvSpPr>
          <p:cNvPr id="8" name="Rectangle 7">
            <a:extLst>
              <a:ext uri="{FF2B5EF4-FFF2-40B4-BE49-F238E27FC236}">
                <a16:creationId xmlns:a16="http://schemas.microsoft.com/office/drawing/2014/main" id="{71932691-F8FF-6D3E-770A-B3D0D2704D7C}"/>
              </a:ext>
            </a:extLst>
          </p:cNvPr>
          <p:cNvSpPr/>
          <p:nvPr/>
        </p:nvSpPr>
        <p:spPr>
          <a:xfrm>
            <a:off x="0" y="6019800"/>
            <a:ext cx="12192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DD064B2-7429-D837-A49A-A4441CE5FEB7}"/>
              </a:ext>
            </a:extLst>
          </p:cNvPr>
          <p:cNvPicPr>
            <a:picLocks noChangeAspect="1"/>
          </p:cNvPicPr>
          <p:nvPr/>
        </p:nvPicPr>
        <p:blipFill>
          <a:blip r:embed="rId3"/>
          <a:stretch>
            <a:fillRect/>
          </a:stretch>
        </p:blipFill>
        <p:spPr>
          <a:xfrm>
            <a:off x="2157005" y="1270088"/>
            <a:ext cx="7709114" cy="5003107"/>
          </a:xfrm>
          <a:prstGeom prst="rect">
            <a:avLst/>
          </a:prstGeom>
        </p:spPr>
      </p:pic>
    </p:spTree>
    <p:extLst>
      <p:ext uri="{BB962C8B-B14F-4D97-AF65-F5344CB8AC3E}">
        <p14:creationId xmlns:p14="http://schemas.microsoft.com/office/powerpoint/2010/main" val="658725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dirty="0"/>
              <a:t>www.nachc.org</a:t>
            </a:r>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19</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829962" y="171271"/>
            <a:ext cx="10363200" cy="1015663"/>
          </a:xfrm>
          <a:prstGeom prst="rect">
            <a:avLst/>
          </a:prstGeom>
          <a:noFill/>
        </p:spPr>
        <p:txBody>
          <a:bodyPr wrap="square">
            <a:spAutoFit/>
          </a:bodyPr>
          <a:lstStyle/>
          <a:p>
            <a:r>
              <a:rPr lang="en-US" sz="3600" dirty="0">
                <a:solidFill>
                  <a:schemeClr val="accent4">
                    <a:lumMod val="75000"/>
                  </a:schemeClr>
                </a:solidFill>
              </a:rPr>
              <a:t>Data Collection </a:t>
            </a:r>
          </a:p>
          <a:p>
            <a:r>
              <a:rPr lang="en-US" sz="2400" dirty="0">
                <a:solidFill>
                  <a:schemeClr val="accent4">
                    <a:lumMod val="75000"/>
                  </a:schemeClr>
                </a:solidFill>
              </a:rPr>
              <a:t>SMART on </a:t>
            </a:r>
            <a:r>
              <a:rPr lang="en-US" sz="2400" dirty="0" err="1">
                <a:solidFill>
                  <a:schemeClr val="accent4">
                    <a:lumMod val="75000"/>
                  </a:schemeClr>
                </a:solidFill>
              </a:rPr>
              <a:t>FHIR</a:t>
            </a:r>
            <a:r>
              <a:rPr lang="en-US" sz="2400" dirty="0">
                <a:solidFill>
                  <a:schemeClr val="accent4">
                    <a:lumMod val="75000"/>
                  </a:schemeClr>
                </a:solidFill>
              </a:rPr>
              <a:t> Survey Application Created using Questionnaire </a:t>
            </a:r>
            <a:r>
              <a:rPr lang="en-US" sz="2400" dirty="0" err="1">
                <a:solidFill>
                  <a:schemeClr val="accent4">
                    <a:lumMod val="75000"/>
                  </a:schemeClr>
                </a:solidFill>
              </a:rPr>
              <a:t>FHIR</a:t>
            </a:r>
            <a:r>
              <a:rPr lang="en-US" sz="2400" dirty="0">
                <a:solidFill>
                  <a:schemeClr val="accent4">
                    <a:lumMod val="75000"/>
                  </a:schemeClr>
                </a:solidFill>
              </a:rPr>
              <a:t> Resources</a:t>
            </a:r>
          </a:p>
        </p:txBody>
      </p:sp>
      <p:sp>
        <p:nvSpPr>
          <p:cNvPr id="8" name="Rectangle 7">
            <a:extLst>
              <a:ext uri="{FF2B5EF4-FFF2-40B4-BE49-F238E27FC236}">
                <a16:creationId xmlns:a16="http://schemas.microsoft.com/office/drawing/2014/main" id="{71932691-F8FF-6D3E-770A-B3D0D2704D7C}"/>
              </a:ext>
            </a:extLst>
          </p:cNvPr>
          <p:cNvSpPr/>
          <p:nvPr/>
        </p:nvSpPr>
        <p:spPr>
          <a:xfrm>
            <a:off x="0" y="6019800"/>
            <a:ext cx="12192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75C9E5CA-A3B6-7169-30E0-CF6CB097CC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5281" y="1306379"/>
            <a:ext cx="8961438" cy="51964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8238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2</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11" name="TextBox 10">
            <a:extLst>
              <a:ext uri="{FF2B5EF4-FFF2-40B4-BE49-F238E27FC236}">
                <a16:creationId xmlns:a16="http://schemas.microsoft.com/office/drawing/2014/main" id="{3D6BD352-839F-1349-AA9D-8F3EF5F70CC3}"/>
              </a:ext>
            </a:extLst>
          </p:cNvPr>
          <p:cNvSpPr txBox="1"/>
          <p:nvPr/>
        </p:nvSpPr>
        <p:spPr>
          <a:xfrm>
            <a:off x="533400" y="457200"/>
            <a:ext cx="10820400" cy="646331"/>
          </a:xfrm>
          <a:prstGeom prst="rect">
            <a:avLst/>
          </a:prstGeom>
          <a:noFill/>
        </p:spPr>
        <p:txBody>
          <a:bodyPr wrap="square">
            <a:spAutoFit/>
          </a:bodyPr>
          <a:lstStyle/>
          <a:p>
            <a:r>
              <a:rPr lang="en-US" sz="3600" dirty="0">
                <a:solidFill>
                  <a:schemeClr val="accent4">
                    <a:lumMod val="75000"/>
                  </a:schemeClr>
                </a:solidFill>
              </a:rPr>
              <a:t>Most of the Concepts We Will Discuss Are Trademarked</a:t>
            </a:r>
            <a:endParaRPr lang="en-US" sz="2800" baseline="0" dirty="0">
              <a:solidFill>
                <a:schemeClr val="accent4">
                  <a:lumMod val="75000"/>
                </a:schemeClr>
              </a:solidFill>
            </a:endParaRPr>
          </a:p>
        </p:txBody>
      </p:sp>
      <p:pic>
        <p:nvPicPr>
          <p:cNvPr id="13" name="Picture 12">
            <a:extLst>
              <a:ext uri="{FF2B5EF4-FFF2-40B4-BE49-F238E27FC236}">
                <a16:creationId xmlns:a16="http://schemas.microsoft.com/office/drawing/2014/main" id="{3FCFBF2C-AB78-8631-29CD-8426F4F631FF}"/>
              </a:ext>
            </a:extLst>
          </p:cNvPr>
          <p:cNvPicPr>
            <a:picLocks noChangeAspect="1"/>
          </p:cNvPicPr>
          <p:nvPr/>
        </p:nvPicPr>
        <p:blipFill>
          <a:blip r:embed="rId3"/>
          <a:stretch>
            <a:fillRect/>
          </a:stretch>
        </p:blipFill>
        <p:spPr>
          <a:xfrm>
            <a:off x="0" y="1753459"/>
            <a:ext cx="12192000" cy="5104541"/>
          </a:xfrm>
          <a:prstGeom prst="rect">
            <a:avLst/>
          </a:prstGeom>
        </p:spPr>
      </p:pic>
    </p:spTree>
    <p:extLst>
      <p:ext uri="{BB962C8B-B14F-4D97-AF65-F5344CB8AC3E}">
        <p14:creationId xmlns:p14="http://schemas.microsoft.com/office/powerpoint/2010/main" val="20513704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tint val="75000"/>
                  </a:srgbClr>
                </a:solidFill>
                <a:effectLst/>
                <a:uLnTx/>
                <a:uFillTx/>
                <a:latin typeface="Calibri" panose="020F0502020204030204"/>
                <a:ea typeface="+mn-ea"/>
                <a:cs typeface="+mn-cs"/>
              </a:rPr>
              <a:t>www.nachc.org</a:t>
            </a:r>
            <a:endParaRPr kumimoji="0" lang="en-US" sz="1200" b="0" i="0" u="none" strike="noStrike" kern="1200" cap="none" spc="0" normalizeH="0" baseline="0" noProof="0" dirty="0">
              <a:ln>
                <a:noFill/>
              </a:ln>
              <a:solidFill>
                <a:srgbClr val="000000">
                  <a:tint val="75000"/>
                </a:srgbClr>
              </a:solidFill>
              <a:effectLst/>
              <a:uLnTx/>
              <a:uFillTx/>
              <a:latin typeface="Calibri" panose="020F0502020204030204"/>
              <a:ea typeface="+mn-ea"/>
              <a:cs typeface="+mn-cs"/>
            </a:endParaRPr>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CA3"/>
                </a:solidFill>
                <a:effectLst/>
                <a:uLnTx/>
                <a:uFillTx/>
                <a:latin typeface="Calibri" panose="020F0502020204030204"/>
                <a:ea typeface="+mn-ea"/>
                <a:cs typeface="+mn-cs"/>
              </a:rPr>
              <a:t>|</a:t>
            </a:r>
            <a:r>
              <a:rPr kumimoji="0" lang="en-US" sz="1200" b="0" i="0" u="none" strike="noStrike" kern="1200" cap="none" spc="0" normalizeH="0" baseline="0" noProof="0" dirty="0">
                <a:ln>
                  <a:noFill/>
                </a:ln>
                <a:solidFill>
                  <a:srgbClr val="000000">
                    <a:tint val="75000"/>
                  </a:srgbClr>
                </a:solidFill>
                <a:effectLst/>
                <a:uLnTx/>
                <a:uFillTx/>
                <a:latin typeface="Calibri" panose="020F0502020204030204"/>
                <a:ea typeface="+mn-ea"/>
                <a:cs typeface="+mn-cs"/>
              </a:rPr>
              <a:t> </a:t>
            </a:r>
            <a:fld id="{E1AB07C4-F4AD-C942-BAEA-67B4CA5A8891}" type="slidenum">
              <a:rPr kumimoji="0" lang="en-US" sz="1200" b="0" i="0" u="none" strike="noStrike" kern="1200" cap="none" spc="0" normalizeH="0" baseline="0" noProof="0" smtClean="0">
                <a:ln>
                  <a:noFill/>
                </a:ln>
                <a:solidFill>
                  <a:srgbClr val="003C69"/>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srgbClr val="003C69"/>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840259" y="1033856"/>
            <a:ext cx="10363200" cy="489364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1D6FA9">
                    <a:lumMod val="75000"/>
                  </a:srgbClr>
                </a:solidFill>
                <a:effectLst/>
                <a:uLnTx/>
                <a:uFillTx/>
                <a:latin typeface="Calibri" panose="020F0502020204030204"/>
                <a:ea typeface="+mn-ea"/>
                <a:cs typeface="+mn-cs"/>
              </a:rPr>
              <a:t>The NACHC </a:t>
            </a:r>
            <a:r>
              <a:rPr kumimoji="0" lang="en-US" sz="3600" b="0" i="0" u="none" strike="noStrike" kern="1200" cap="none" spc="0" normalizeH="0" baseline="0" noProof="0" dirty="0" err="1">
                <a:ln>
                  <a:noFill/>
                </a:ln>
                <a:solidFill>
                  <a:srgbClr val="1D6FA9">
                    <a:lumMod val="75000"/>
                  </a:srgbClr>
                </a:solidFill>
                <a:effectLst/>
                <a:uLnTx/>
                <a:uFillTx/>
                <a:latin typeface="Calibri" panose="020F0502020204030204"/>
                <a:ea typeface="+mn-ea"/>
                <a:cs typeface="+mn-cs"/>
              </a:rPr>
              <a:t>hiv-cds</a:t>
            </a:r>
            <a:r>
              <a:rPr kumimoji="0" lang="en-US" sz="3600" b="0" i="0" u="none" strike="noStrike" kern="1200" cap="none" spc="0" normalizeH="0" baseline="0" noProof="0" dirty="0">
                <a:ln>
                  <a:noFill/>
                </a:ln>
                <a:solidFill>
                  <a:srgbClr val="1D6FA9">
                    <a:lumMod val="75000"/>
                  </a:srgbClr>
                </a:solidFill>
                <a:effectLst/>
                <a:uLnTx/>
                <a:uFillTx/>
                <a:latin typeface="Calibri" panose="020F0502020204030204"/>
                <a:ea typeface="+mn-ea"/>
                <a:cs typeface="+mn-cs"/>
              </a:rPr>
              <a:t> Project and SMART on </a:t>
            </a:r>
            <a:r>
              <a:rPr kumimoji="0" lang="en-US" sz="3600" b="0" i="0" u="none" strike="noStrike" kern="1200" cap="none" spc="0" normalizeH="0" baseline="0" noProof="0" dirty="0" err="1">
                <a:ln>
                  <a:noFill/>
                </a:ln>
                <a:solidFill>
                  <a:srgbClr val="1D6FA9">
                    <a:lumMod val="75000"/>
                  </a:srgbClr>
                </a:solidFill>
                <a:effectLst/>
                <a:uLnTx/>
                <a:uFillTx/>
                <a:latin typeface="Calibri" panose="020F0502020204030204"/>
                <a:ea typeface="+mn-ea"/>
                <a:cs typeface="+mn-cs"/>
              </a:rPr>
              <a:t>FHIR</a:t>
            </a:r>
            <a:endParaRPr kumimoji="0" lang="en-US" sz="3600" b="0" i="0" u="none" strike="noStrike" kern="1200" cap="none" spc="0" normalizeH="0" baseline="0" noProof="0" dirty="0">
              <a:ln>
                <a:noFill/>
              </a:ln>
              <a:solidFill>
                <a:srgbClr val="1D6FA9">
                  <a:lumMod val="75000"/>
                </a:srgbClr>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1D6FA9">
                  <a:lumMod val="75000"/>
                </a:srgbClr>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000000">
                    <a:lumMod val="65000"/>
                    <a:lumOff val="35000"/>
                  </a:srgbClr>
                </a:solidFill>
                <a:effectLst/>
                <a:uLnTx/>
                <a:uFillTx/>
                <a:latin typeface="Calibri" panose="020F0502020204030204"/>
                <a:ea typeface="+mn-ea"/>
                <a:cs typeface="+mn-cs"/>
              </a:rPr>
              <a:t>Mission statement and project goals</a:t>
            </a:r>
          </a:p>
          <a:p>
            <a:pPr marL="742950" lvl="1" indent="-285750">
              <a:buFont typeface="Arial" panose="020B0604020202020204" pitchFamily="34" charset="0"/>
              <a:buChar char="•"/>
            </a:pPr>
            <a:r>
              <a:rPr kumimoji="0" lang="en-US" sz="2800" b="0" i="0" u="none" strike="noStrike" kern="1200" cap="none" spc="0" normalizeH="0" baseline="0" noProof="0" dirty="0">
                <a:ln>
                  <a:noFill/>
                </a:ln>
                <a:solidFill>
                  <a:srgbClr val="000000">
                    <a:lumMod val="65000"/>
                    <a:lumOff val="35000"/>
                  </a:srgbClr>
                </a:solidFill>
                <a:effectLst/>
                <a:uLnTx/>
                <a:uFillTx/>
                <a:latin typeface="Calibri" panose="020F0502020204030204"/>
                <a:ea typeface="+mn-ea"/>
                <a:cs typeface="+mn-cs"/>
              </a:rPr>
              <a:t>Decrease transmission </a:t>
            </a:r>
            <a:r>
              <a:rPr lang="en-US" sz="2800" dirty="0">
                <a:solidFill>
                  <a:srgbClr val="000000">
                    <a:lumMod val="65000"/>
                    <a:lumOff val="35000"/>
                  </a:srgbClr>
                </a:solidFill>
                <a:latin typeface="Calibri" panose="020F0502020204030204"/>
              </a:rPr>
              <a:t>by targeted improvement of testing</a:t>
            </a:r>
            <a:endParaRPr kumimoji="0" lang="en-US" sz="2800" b="0" i="0" u="none" strike="noStrike" kern="1200" cap="none" spc="0" normalizeH="0" baseline="0" noProof="0" dirty="0">
              <a:ln>
                <a:noFill/>
              </a:ln>
              <a:solidFill>
                <a:srgbClr val="000000">
                  <a:lumMod val="65000"/>
                  <a:lumOff val="35000"/>
                </a:srgbClr>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000000">
                    <a:lumMod val="65000"/>
                    <a:lumOff val="35000"/>
                  </a:srgbClr>
                </a:solidFill>
                <a:effectLst/>
                <a:uLnTx/>
                <a:uFillTx/>
                <a:latin typeface="Calibri" panose="020F0502020204030204"/>
                <a:ea typeface="+mn-ea"/>
                <a:cs typeface="+mn-cs"/>
              </a:rPr>
              <a:t>Implementation strategy for the realization of the mission statement</a:t>
            </a:r>
          </a:p>
          <a:p>
            <a:pPr marL="742950" lvl="1" indent="-285750">
              <a:buFont typeface="Arial" panose="020B0604020202020204" pitchFamily="34" charset="0"/>
              <a:buChar char="•"/>
            </a:pPr>
            <a:r>
              <a:rPr lang="en-US" sz="2800" dirty="0">
                <a:solidFill>
                  <a:srgbClr val="000000">
                    <a:lumMod val="65000"/>
                    <a:lumOff val="35000"/>
                  </a:srgbClr>
                </a:solidFill>
                <a:latin typeface="Calibri" panose="020F0502020204030204"/>
              </a:rPr>
              <a:t>Automation and re-use using SMART on </a:t>
            </a:r>
            <a:r>
              <a:rPr lang="en-US" sz="2800" dirty="0" err="1">
                <a:solidFill>
                  <a:srgbClr val="000000">
                    <a:lumMod val="65000"/>
                    <a:lumOff val="35000"/>
                  </a:srgbClr>
                </a:solidFill>
                <a:latin typeface="Calibri" panose="020F0502020204030204"/>
              </a:rPr>
              <a:t>FHIR</a:t>
            </a:r>
            <a:endParaRPr kumimoji="0" lang="en-US" sz="2800" b="0" i="0" u="none" strike="noStrike" kern="1200" cap="none" spc="0" normalizeH="0" baseline="0" noProof="0" dirty="0">
              <a:ln>
                <a:noFill/>
              </a:ln>
              <a:solidFill>
                <a:srgbClr val="000000">
                  <a:lumMod val="65000"/>
                  <a:lumOff val="35000"/>
                </a:srgbClr>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000000">
                    <a:lumMod val="65000"/>
                    <a:lumOff val="35000"/>
                  </a:srgbClr>
                </a:solidFill>
                <a:effectLst/>
                <a:uLnTx/>
                <a:uFillTx/>
                <a:latin typeface="Calibri" panose="020F0502020204030204"/>
                <a:ea typeface="+mn-ea"/>
                <a:cs typeface="+mn-cs"/>
              </a:rPr>
              <a:t>The </a:t>
            </a:r>
            <a:r>
              <a:rPr kumimoji="0" lang="en-US" sz="2800" b="0" i="0" u="none" strike="noStrike" kern="1200" cap="none" spc="0" normalizeH="0" baseline="0" noProof="0" dirty="0" err="1">
                <a:ln>
                  <a:noFill/>
                </a:ln>
                <a:solidFill>
                  <a:srgbClr val="000000">
                    <a:lumMod val="65000"/>
                    <a:lumOff val="35000"/>
                  </a:srgbClr>
                </a:solidFill>
                <a:effectLst/>
                <a:uLnTx/>
                <a:uFillTx/>
                <a:latin typeface="Calibri" panose="020F0502020204030204"/>
                <a:ea typeface="+mn-ea"/>
                <a:cs typeface="+mn-cs"/>
              </a:rPr>
              <a:t>hiv-cds</a:t>
            </a:r>
            <a:r>
              <a:rPr kumimoji="0" lang="en-US" sz="2800" b="0" i="0" u="none" strike="noStrike" kern="1200" cap="none" spc="0" normalizeH="0" baseline="0" noProof="0" dirty="0">
                <a:ln>
                  <a:noFill/>
                </a:ln>
                <a:solidFill>
                  <a:srgbClr val="000000">
                    <a:lumMod val="65000"/>
                    <a:lumOff val="35000"/>
                  </a:srgbClr>
                </a:solidFill>
                <a:effectLst/>
                <a:uLnTx/>
                <a:uFillTx/>
                <a:latin typeface="Calibri" panose="020F0502020204030204"/>
                <a:ea typeface="+mn-ea"/>
                <a:cs typeface="+mn-cs"/>
              </a:rPr>
              <a:t> Implementation Guide</a:t>
            </a:r>
          </a:p>
          <a:p>
            <a:pPr marL="742950" lvl="1" indent="-285750">
              <a:buFont typeface="Arial" panose="020B0604020202020204" pitchFamily="34" charset="0"/>
              <a:buChar char="•"/>
            </a:pPr>
            <a:r>
              <a:rPr lang="en-US" sz="2800" dirty="0">
                <a:solidFill>
                  <a:srgbClr val="000000">
                    <a:lumMod val="65000"/>
                    <a:lumOff val="35000"/>
                  </a:srgbClr>
                </a:solidFill>
                <a:latin typeface="Calibri" panose="020F0502020204030204"/>
              </a:rPr>
              <a:t>Provides a blueprint and automation tools</a:t>
            </a:r>
            <a:endParaRPr kumimoji="0" lang="en-US" sz="2800" b="0" i="0" u="none" strike="noStrike" kern="1200" cap="none" spc="0" normalizeH="0" baseline="0" noProof="0" dirty="0">
              <a:ln>
                <a:noFill/>
              </a:ln>
              <a:solidFill>
                <a:srgbClr val="000000">
                  <a:lumMod val="65000"/>
                  <a:lumOff val="35000"/>
                </a:srgbClr>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srgbClr val="000000">
                    <a:lumMod val="65000"/>
                    <a:lumOff val="35000"/>
                  </a:srgbClr>
                </a:solidFill>
                <a:effectLst/>
                <a:uLnTx/>
                <a:uFillTx/>
                <a:latin typeface="Calibri" panose="020F0502020204030204"/>
                <a:ea typeface="+mn-ea"/>
                <a:cs typeface="+mn-cs"/>
              </a:rPr>
              <a:t>SMART on </a:t>
            </a:r>
            <a:r>
              <a:rPr kumimoji="0" lang="en-US" sz="2800" b="0" i="0" u="none" strike="noStrike" kern="1200" cap="none" spc="0" normalizeH="0" baseline="0" noProof="0" dirty="0" err="1">
                <a:ln>
                  <a:noFill/>
                </a:ln>
                <a:solidFill>
                  <a:srgbClr val="000000">
                    <a:lumMod val="65000"/>
                    <a:lumOff val="35000"/>
                  </a:srgbClr>
                </a:solidFill>
                <a:effectLst/>
                <a:uLnTx/>
                <a:uFillTx/>
                <a:latin typeface="Calibri" panose="020F0502020204030204"/>
                <a:ea typeface="+mn-ea"/>
                <a:cs typeface="+mn-cs"/>
              </a:rPr>
              <a:t>FHIR</a:t>
            </a:r>
            <a:r>
              <a:rPr kumimoji="0" lang="en-US" sz="2800" b="0" i="0" u="none" strike="noStrike" kern="1200" cap="none" spc="0" normalizeH="0" baseline="0" noProof="0" dirty="0">
                <a:ln>
                  <a:noFill/>
                </a:ln>
                <a:solidFill>
                  <a:srgbClr val="000000">
                    <a:lumMod val="65000"/>
                    <a:lumOff val="35000"/>
                  </a:srgbClr>
                </a:solidFill>
                <a:effectLst/>
                <a:uLnTx/>
                <a:uFillTx/>
                <a:latin typeface="Calibri" panose="020F0502020204030204"/>
                <a:ea typeface="+mn-ea"/>
                <a:cs typeface="+mn-cs"/>
              </a:rPr>
              <a:t> implementation of the </a:t>
            </a:r>
            <a:r>
              <a:rPr kumimoji="0" lang="en-US" sz="2800" b="0" i="0" u="none" strike="noStrike" kern="1200" cap="none" spc="0" normalizeH="0" baseline="0" noProof="0" dirty="0" err="1">
                <a:ln>
                  <a:noFill/>
                </a:ln>
                <a:solidFill>
                  <a:srgbClr val="000000">
                    <a:lumMod val="65000"/>
                    <a:lumOff val="35000"/>
                  </a:srgbClr>
                </a:solidFill>
                <a:effectLst/>
                <a:uLnTx/>
                <a:uFillTx/>
                <a:latin typeface="Calibri" panose="020F0502020204030204"/>
                <a:ea typeface="+mn-ea"/>
                <a:cs typeface="+mn-cs"/>
              </a:rPr>
              <a:t>hiv-cds</a:t>
            </a:r>
            <a:r>
              <a:rPr kumimoji="0" lang="en-US" sz="2800" b="0" i="0" u="none" strike="noStrike" kern="1200" cap="none" spc="0" normalizeH="0" baseline="0" noProof="0" dirty="0">
                <a:ln>
                  <a:noFill/>
                </a:ln>
                <a:solidFill>
                  <a:srgbClr val="000000">
                    <a:lumMod val="65000"/>
                    <a:lumOff val="35000"/>
                  </a:srgbClr>
                </a:solidFill>
                <a:effectLst/>
                <a:uLnTx/>
                <a:uFillTx/>
                <a:latin typeface="Calibri" panose="020F0502020204030204"/>
                <a:ea typeface="+mn-ea"/>
                <a:cs typeface="+mn-cs"/>
              </a:rPr>
              <a:t> Implementation Guide</a:t>
            </a:r>
          </a:p>
          <a:p>
            <a:pPr marL="742950" lvl="1" indent="-285750">
              <a:buFont typeface="Arial" panose="020B0604020202020204" pitchFamily="34" charset="0"/>
              <a:buChar char="•"/>
            </a:pPr>
            <a:r>
              <a:rPr lang="en-US" sz="2800" dirty="0">
                <a:solidFill>
                  <a:srgbClr val="000000">
                    <a:lumMod val="65000"/>
                    <a:lumOff val="35000"/>
                  </a:srgbClr>
                </a:solidFill>
                <a:latin typeface="Calibri" panose="020F0502020204030204"/>
              </a:rPr>
              <a:t>Re-use and automation through SMART on </a:t>
            </a:r>
            <a:r>
              <a:rPr lang="en-US" sz="2800" dirty="0" err="1">
                <a:solidFill>
                  <a:srgbClr val="000000">
                    <a:lumMod val="65000"/>
                    <a:lumOff val="35000"/>
                  </a:srgbClr>
                </a:solidFill>
                <a:latin typeface="Calibri" panose="020F0502020204030204"/>
              </a:rPr>
              <a:t>FHIR</a:t>
            </a:r>
            <a:endParaRPr kumimoji="0" lang="en-US" sz="2800" b="0" i="0" u="none" strike="noStrike" kern="1200" cap="none" spc="0" normalizeH="0" baseline="0" noProof="0" dirty="0">
              <a:ln>
                <a:noFill/>
              </a:ln>
              <a:solidFill>
                <a:srgbClr val="000000">
                  <a:lumMod val="65000"/>
                  <a:lumOff val="35000"/>
                </a:srgb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838200" y="193387"/>
            <a:ext cx="10363200"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1D6FA9">
                    <a:lumMod val="75000"/>
                  </a:srgbClr>
                </a:solidFill>
                <a:effectLst/>
                <a:uLnTx/>
                <a:uFillTx/>
                <a:latin typeface="Calibri" panose="020F0502020204030204"/>
                <a:ea typeface="+mn-ea"/>
                <a:cs typeface="+mn-cs"/>
              </a:rPr>
              <a:t>Summary</a:t>
            </a:r>
            <a:endParaRPr kumimoji="0" lang="en-US" sz="2800" b="0" i="0" u="none" strike="noStrike" kern="1200" cap="none" spc="0" normalizeH="0" baseline="0" noProof="0" dirty="0">
              <a:ln>
                <a:noFill/>
              </a:ln>
              <a:solidFill>
                <a:srgbClr val="1D6FA9">
                  <a:lumMod val="75000"/>
                </a:srgb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762070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a:solidFill>
                  <a:schemeClr val="accent1"/>
                </a:solidFill>
              </a:rPr>
              <a:t>|</a:t>
            </a:r>
            <a:r>
              <a:rPr lang="en-US"/>
              <a:t> </a:t>
            </a:r>
            <a:fld id="{E1AB07C4-F4AD-C942-BAEA-67B4CA5A8891}" type="slidenum">
              <a:rPr lang="en-US" smtClean="0">
                <a:solidFill>
                  <a:schemeClr val="tx2"/>
                </a:solidFill>
              </a:rPr>
              <a:pPr/>
              <a:t>21</a:t>
            </a:fld>
            <a:endParaRPr lang="en-US" dirty="0">
              <a:solidFill>
                <a:schemeClr val="tx2"/>
              </a:solidFill>
            </a:endParaRPr>
          </a:p>
        </p:txBody>
      </p:sp>
      <p:pic>
        <p:nvPicPr>
          <p:cNvPr id="3076" name="Picture 4" descr="That&amp;#39;s a wrap for 2019! | Edinburgh Short Film Festival">
            <a:extLst>
              <a:ext uri="{FF2B5EF4-FFF2-40B4-BE49-F238E27FC236}">
                <a16:creationId xmlns:a16="http://schemas.microsoft.com/office/drawing/2014/main" id="{70E5F623-249D-4BE9-A9EA-F337F9F496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2698"/>
            <a:ext cx="12213240" cy="6880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42879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tint val="75000"/>
                  </a:srgbClr>
                </a:solidFill>
                <a:effectLst/>
                <a:uLnTx/>
                <a:uFillTx/>
                <a:latin typeface="Calibri" panose="020F0502020204030204"/>
                <a:ea typeface="+mn-ea"/>
                <a:cs typeface="+mn-cs"/>
              </a:rPr>
              <a:t>www.nachc.org</a:t>
            </a:r>
            <a:endParaRPr kumimoji="0" lang="en-US" sz="1200" b="0" i="0" u="none" strike="noStrike" kern="1200" cap="none" spc="0" normalizeH="0" baseline="0" noProof="0" dirty="0">
              <a:ln>
                <a:noFill/>
              </a:ln>
              <a:solidFill>
                <a:srgbClr val="000000">
                  <a:tint val="75000"/>
                </a:srgbClr>
              </a:solidFill>
              <a:effectLst/>
              <a:uLnTx/>
              <a:uFillTx/>
              <a:latin typeface="Calibri" panose="020F0502020204030204"/>
              <a:ea typeface="+mn-ea"/>
              <a:cs typeface="+mn-cs"/>
            </a:endParaRPr>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CA3"/>
                </a:solidFill>
                <a:effectLst/>
                <a:uLnTx/>
                <a:uFillTx/>
                <a:latin typeface="Calibri" panose="020F0502020204030204"/>
                <a:ea typeface="+mn-ea"/>
                <a:cs typeface="+mn-cs"/>
              </a:rPr>
              <a:t>|</a:t>
            </a:r>
            <a:r>
              <a:rPr kumimoji="0" lang="en-US" sz="1200" b="0" i="0" u="none" strike="noStrike" kern="1200" cap="none" spc="0" normalizeH="0" baseline="0" noProof="0" dirty="0">
                <a:ln>
                  <a:noFill/>
                </a:ln>
                <a:solidFill>
                  <a:srgbClr val="000000">
                    <a:tint val="75000"/>
                  </a:srgbClr>
                </a:solidFill>
                <a:effectLst/>
                <a:uLnTx/>
                <a:uFillTx/>
                <a:latin typeface="Calibri" panose="020F0502020204030204"/>
                <a:ea typeface="+mn-ea"/>
                <a:cs typeface="+mn-cs"/>
              </a:rPr>
              <a:t> </a:t>
            </a:r>
            <a:fld id="{E1AB07C4-F4AD-C942-BAEA-67B4CA5A8891}" type="slidenum">
              <a:rPr kumimoji="0" lang="en-US" sz="1200" b="0" i="0" u="none" strike="noStrike" kern="1200" cap="none" spc="0" normalizeH="0" baseline="0" noProof="0" smtClean="0">
                <a:ln>
                  <a:noFill/>
                </a:ln>
                <a:solidFill>
                  <a:srgbClr val="003C69"/>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srgbClr val="003C69"/>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0" y="2057400"/>
            <a:ext cx="12192000" cy="64633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dirty="0">
                <a:solidFill>
                  <a:srgbClr val="1D6FA9">
                    <a:lumMod val="75000"/>
                  </a:srgbClr>
                </a:solidFill>
                <a:latin typeface="Calibri" panose="020F0502020204030204"/>
              </a:rPr>
              <a:t>Introduction</a:t>
            </a:r>
            <a:endParaRPr kumimoji="0" lang="en-US" sz="3600" b="0" i="0" u="none" strike="noStrike" kern="1200" cap="none" spc="0" normalizeH="0" baseline="0" noProof="0" dirty="0">
              <a:ln>
                <a:noFill/>
              </a:ln>
              <a:solidFill>
                <a:srgbClr val="1D6FA9">
                  <a:lumMod val="75000"/>
                </a:srgb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727434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4</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914400" y="1447800"/>
            <a:ext cx="10363200" cy="3170099"/>
          </a:xfrm>
          <a:prstGeom prst="rect">
            <a:avLst/>
          </a:prstGeom>
          <a:noFill/>
        </p:spPr>
        <p:txBody>
          <a:bodyPr wrap="square">
            <a:spAutoFit/>
          </a:bodyPr>
          <a:lstStyle/>
          <a:p>
            <a:r>
              <a:rPr lang="en-US" sz="3600" baseline="0" dirty="0">
                <a:solidFill>
                  <a:schemeClr val="accent4">
                    <a:lumMod val="75000"/>
                  </a:schemeClr>
                </a:solidFill>
              </a:rPr>
              <a:t>The NACHC </a:t>
            </a:r>
            <a:r>
              <a:rPr lang="en-US" sz="3600" baseline="0" dirty="0" err="1">
                <a:solidFill>
                  <a:schemeClr val="accent4">
                    <a:lumMod val="75000"/>
                  </a:schemeClr>
                </a:solidFill>
              </a:rPr>
              <a:t>hiv-cds</a:t>
            </a:r>
            <a:r>
              <a:rPr lang="en-US" sz="3600" baseline="0" dirty="0">
                <a:solidFill>
                  <a:schemeClr val="accent4">
                    <a:lumMod val="75000"/>
                  </a:schemeClr>
                </a:solidFill>
              </a:rPr>
              <a:t> Project and SMART on </a:t>
            </a:r>
            <a:r>
              <a:rPr lang="en-US" sz="3600" baseline="0" dirty="0" err="1">
                <a:solidFill>
                  <a:schemeClr val="accent4">
                    <a:lumMod val="75000"/>
                  </a:schemeClr>
                </a:solidFill>
              </a:rPr>
              <a:t>FHIR</a:t>
            </a:r>
            <a:endParaRPr lang="en-US" sz="3600" baseline="0" dirty="0">
              <a:solidFill>
                <a:schemeClr val="accent4">
                  <a:lumMod val="75000"/>
                </a:schemeClr>
              </a:solidFill>
            </a:endParaRPr>
          </a:p>
          <a:p>
            <a:endParaRPr lang="en-US" sz="2400" baseline="0" dirty="0">
              <a:solidFill>
                <a:schemeClr val="accent4">
                  <a:lumMod val="75000"/>
                </a:schemeClr>
              </a:solidFill>
            </a:endParaRPr>
          </a:p>
          <a:p>
            <a:pPr marL="285750" indent="-285750">
              <a:buFont typeface="Arial" panose="020B0604020202020204" pitchFamily="34" charset="0"/>
              <a:buChar char="•"/>
            </a:pPr>
            <a:r>
              <a:rPr lang="en-US" sz="2800" dirty="0">
                <a:solidFill>
                  <a:schemeClr val="tx1">
                    <a:lumMod val="65000"/>
                    <a:lumOff val="35000"/>
                  </a:schemeClr>
                </a:solidFill>
              </a:rPr>
              <a:t>Mission statement and project goals</a:t>
            </a:r>
          </a:p>
          <a:p>
            <a:pPr marL="285750" indent="-285750">
              <a:buFont typeface="Arial" panose="020B0604020202020204" pitchFamily="34" charset="0"/>
              <a:buChar char="•"/>
            </a:pPr>
            <a:r>
              <a:rPr lang="en-US" sz="2800" dirty="0">
                <a:solidFill>
                  <a:schemeClr val="tx1">
                    <a:lumMod val="65000"/>
                    <a:lumOff val="35000"/>
                  </a:schemeClr>
                </a:solidFill>
              </a:rPr>
              <a:t>Implementation strategy for the realization of the mission statement</a:t>
            </a:r>
          </a:p>
          <a:p>
            <a:pPr marL="285750" indent="-285750">
              <a:buFont typeface="Arial" panose="020B0604020202020204" pitchFamily="34" charset="0"/>
              <a:buChar char="•"/>
            </a:pPr>
            <a:r>
              <a:rPr lang="en-US" sz="2800" dirty="0">
                <a:solidFill>
                  <a:schemeClr val="tx1">
                    <a:lumMod val="65000"/>
                    <a:lumOff val="35000"/>
                  </a:schemeClr>
                </a:solidFill>
              </a:rPr>
              <a:t>The </a:t>
            </a:r>
            <a:r>
              <a:rPr lang="en-US" sz="2800" dirty="0" err="1">
                <a:solidFill>
                  <a:schemeClr val="tx1">
                    <a:lumMod val="65000"/>
                    <a:lumOff val="35000"/>
                  </a:schemeClr>
                </a:solidFill>
              </a:rPr>
              <a:t>hiv-cds</a:t>
            </a:r>
            <a:r>
              <a:rPr lang="en-US" sz="2800" dirty="0">
                <a:solidFill>
                  <a:schemeClr val="tx1">
                    <a:lumMod val="65000"/>
                    <a:lumOff val="35000"/>
                  </a:schemeClr>
                </a:solidFill>
              </a:rPr>
              <a:t> Implementation Guide</a:t>
            </a:r>
          </a:p>
          <a:p>
            <a:pPr marL="285750" indent="-285750">
              <a:buFont typeface="Arial" panose="020B0604020202020204" pitchFamily="34" charset="0"/>
              <a:buChar char="•"/>
            </a:pPr>
            <a:r>
              <a:rPr lang="en-US" sz="2800" dirty="0">
                <a:solidFill>
                  <a:schemeClr val="tx1">
                    <a:lumMod val="65000"/>
                    <a:lumOff val="35000"/>
                  </a:schemeClr>
                </a:solidFill>
              </a:rPr>
              <a:t>SMART on </a:t>
            </a:r>
            <a:r>
              <a:rPr lang="en-US" sz="2800" dirty="0" err="1">
                <a:solidFill>
                  <a:schemeClr val="tx1">
                    <a:lumMod val="65000"/>
                    <a:lumOff val="35000"/>
                  </a:schemeClr>
                </a:solidFill>
              </a:rPr>
              <a:t>FHIR</a:t>
            </a:r>
            <a:r>
              <a:rPr lang="en-US" sz="2800" dirty="0">
                <a:solidFill>
                  <a:schemeClr val="tx1">
                    <a:lumMod val="65000"/>
                    <a:lumOff val="35000"/>
                  </a:schemeClr>
                </a:solidFill>
              </a:rPr>
              <a:t> implementation of the </a:t>
            </a:r>
            <a:r>
              <a:rPr lang="en-US" sz="2800" dirty="0" err="1">
                <a:solidFill>
                  <a:schemeClr val="tx1">
                    <a:lumMod val="65000"/>
                    <a:lumOff val="35000"/>
                  </a:schemeClr>
                </a:solidFill>
              </a:rPr>
              <a:t>hiv-cds</a:t>
            </a:r>
            <a:r>
              <a:rPr lang="en-US" sz="2800" dirty="0">
                <a:solidFill>
                  <a:schemeClr val="tx1">
                    <a:lumMod val="65000"/>
                    <a:lumOff val="35000"/>
                  </a:schemeClr>
                </a:solidFill>
              </a:rPr>
              <a:t> Implementation Guide</a:t>
            </a:r>
          </a:p>
        </p:txBody>
      </p:sp>
      <p:sp>
        <p:nvSpPr>
          <p:cNvPr id="6" name="TextBox 5">
            <a:extLst>
              <a:ext uri="{FF2B5EF4-FFF2-40B4-BE49-F238E27FC236}">
                <a16:creationId xmlns:a16="http://schemas.microsoft.com/office/drawing/2014/main" id="{8A66C4BD-EB60-EB4E-DC47-5405E24038A4}"/>
              </a:ext>
            </a:extLst>
          </p:cNvPr>
          <p:cNvSpPr txBox="1"/>
          <p:nvPr/>
        </p:nvSpPr>
        <p:spPr>
          <a:xfrm>
            <a:off x="838200" y="457200"/>
            <a:ext cx="10363200" cy="646331"/>
          </a:xfrm>
          <a:prstGeom prst="rect">
            <a:avLst/>
          </a:prstGeom>
          <a:noFill/>
        </p:spPr>
        <p:txBody>
          <a:bodyPr wrap="square">
            <a:spAutoFit/>
          </a:bodyPr>
          <a:lstStyle/>
          <a:p>
            <a:r>
              <a:rPr lang="en-US" sz="3600" dirty="0">
                <a:solidFill>
                  <a:schemeClr val="accent4">
                    <a:lumMod val="75000"/>
                  </a:schemeClr>
                </a:solidFill>
              </a:rPr>
              <a:t>Introduction</a:t>
            </a:r>
            <a:endParaRPr lang="en-US" sz="2800" baseline="0" dirty="0">
              <a:solidFill>
                <a:schemeClr val="accent4">
                  <a:lumMod val="75000"/>
                </a:schemeClr>
              </a:solidFill>
            </a:endParaRPr>
          </a:p>
        </p:txBody>
      </p:sp>
    </p:spTree>
    <p:extLst>
      <p:ext uri="{BB962C8B-B14F-4D97-AF65-F5344CB8AC3E}">
        <p14:creationId xmlns:p14="http://schemas.microsoft.com/office/powerpoint/2010/main" val="3901261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dirty="0"/>
              <a:t>www.nachc.org</a:t>
            </a:r>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5</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914400" y="849357"/>
            <a:ext cx="10363200" cy="5447645"/>
          </a:xfrm>
          <a:prstGeom prst="rect">
            <a:avLst/>
          </a:prstGeom>
          <a:noFill/>
        </p:spPr>
        <p:txBody>
          <a:bodyPr wrap="square">
            <a:spAutoFit/>
          </a:bodyPr>
          <a:lstStyle/>
          <a:p>
            <a:pPr algn="just"/>
            <a:r>
              <a:rPr lang="en-US" sz="2800" dirty="0">
                <a:solidFill>
                  <a:schemeClr val="tx1">
                    <a:lumMod val="65000"/>
                    <a:lumOff val="35000"/>
                  </a:schemeClr>
                </a:solidFill>
              </a:rPr>
              <a:t>The goal of the NACHC </a:t>
            </a:r>
            <a:r>
              <a:rPr lang="en-US" sz="2800" dirty="0" err="1">
                <a:solidFill>
                  <a:schemeClr val="tx1">
                    <a:lumMod val="65000"/>
                    <a:lumOff val="35000"/>
                  </a:schemeClr>
                </a:solidFill>
              </a:rPr>
              <a:t>hiv-cds</a:t>
            </a:r>
            <a:r>
              <a:rPr lang="en-US" sz="2800" dirty="0">
                <a:solidFill>
                  <a:schemeClr val="tx1">
                    <a:lumMod val="65000"/>
                    <a:lumOff val="35000"/>
                  </a:schemeClr>
                </a:solidFill>
              </a:rPr>
              <a:t> project is to reduce HIV infection by improving compliance with CDS guidelines for HIV testing.  By increasing testing where it is most needed, we will improve the time to treatment and prevention in at risk patients thereby reducing overall HIV transmission.  </a:t>
            </a:r>
          </a:p>
          <a:p>
            <a:pPr algn="just"/>
            <a:endParaRPr lang="en-US" sz="1200" dirty="0">
              <a:solidFill>
                <a:schemeClr val="tx1">
                  <a:lumMod val="65000"/>
                  <a:lumOff val="35000"/>
                </a:schemeClr>
              </a:solidFill>
            </a:endParaRPr>
          </a:p>
          <a:p>
            <a:pPr algn="just"/>
            <a:r>
              <a:rPr lang="en-US" sz="2800" dirty="0">
                <a:solidFill>
                  <a:schemeClr val="tx1">
                    <a:lumMod val="65000"/>
                    <a:lumOff val="35000"/>
                  </a:schemeClr>
                </a:solidFill>
              </a:rPr>
              <a:t>The NACHC </a:t>
            </a:r>
            <a:r>
              <a:rPr lang="en-US" sz="2800" dirty="0" err="1">
                <a:solidFill>
                  <a:schemeClr val="tx1">
                    <a:lumMod val="65000"/>
                    <a:lumOff val="35000"/>
                  </a:schemeClr>
                </a:solidFill>
              </a:rPr>
              <a:t>hiv-cds</a:t>
            </a:r>
            <a:r>
              <a:rPr lang="en-US" sz="2800" dirty="0">
                <a:solidFill>
                  <a:schemeClr val="tx1">
                    <a:lumMod val="65000"/>
                    <a:lumOff val="35000"/>
                  </a:schemeClr>
                </a:solidFill>
              </a:rPr>
              <a:t> project will develop a SMART on </a:t>
            </a:r>
            <a:r>
              <a:rPr lang="en-US" sz="2800" dirty="0" err="1">
                <a:solidFill>
                  <a:schemeClr val="tx1">
                    <a:lumMod val="65000"/>
                    <a:lumOff val="35000"/>
                  </a:schemeClr>
                </a:solidFill>
              </a:rPr>
              <a:t>FHIR</a:t>
            </a:r>
            <a:r>
              <a:rPr lang="en-US" sz="2800" dirty="0">
                <a:solidFill>
                  <a:schemeClr val="tx1">
                    <a:lumMod val="65000"/>
                    <a:lumOff val="35000"/>
                  </a:schemeClr>
                </a:solidFill>
              </a:rPr>
              <a:t> clinical decision support application that will identify patients who do not meet CDS </a:t>
            </a:r>
            <a:r>
              <a:rPr lang="en-US" sz="2800" dirty="0" err="1">
                <a:solidFill>
                  <a:schemeClr val="tx1">
                    <a:lumMod val="65000"/>
                    <a:lumOff val="35000"/>
                  </a:schemeClr>
                </a:solidFill>
              </a:rPr>
              <a:t>hiv</a:t>
            </a:r>
            <a:r>
              <a:rPr lang="en-US" sz="2800" dirty="0">
                <a:solidFill>
                  <a:schemeClr val="tx1">
                    <a:lumMod val="65000"/>
                    <a:lumOff val="35000"/>
                  </a:schemeClr>
                </a:solidFill>
              </a:rPr>
              <a:t>-testing guidelines at the point of care and notify clinicians so these tests can be ordered.  The </a:t>
            </a:r>
            <a:r>
              <a:rPr lang="en-US" sz="2800" dirty="0" err="1">
                <a:solidFill>
                  <a:schemeClr val="tx1">
                    <a:lumMod val="65000"/>
                    <a:lumOff val="35000"/>
                  </a:schemeClr>
                </a:solidFill>
              </a:rPr>
              <a:t>NACH</a:t>
            </a:r>
            <a:r>
              <a:rPr lang="en-US" sz="2800" dirty="0">
                <a:solidFill>
                  <a:schemeClr val="tx1">
                    <a:lumMod val="65000"/>
                    <a:lumOff val="35000"/>
                  </a:schemeClr>
                </a:solidFill>
              </a:rPr>
              <a:t> </a:t>
            </a:r>
            <a:r>
              <a:rPr lang="en-US" sz="2800" dirty="0" err="1">
                <a:solidFill>
                  <a:schemeClr val="tx1">
                    <a:lumMod val="65000"/>
                    <a:lumOff val="35000"/>
                  </a:schemeClr>
                </a:solidFill>
              </a:rPr>
              <a:t>hiv-cds</a:t>
            </a:r>
            <a:r>
              <a:rPr lang="en-US" sz="2800" dirty="0">
                <a:solidFill>
                  <a:schemeClr val="tx1">
                    <a:lumMod val="65000"/>
                    <a:lumOff val="35000"/>
                  </a:schemeClr>
                </a:solidFill>
              </a:rPr>
              <a:t> project will also provide a SMART on </a:t>
            </a:r>
            <a:r>
              <a:rPr lang="en-US" sz="2800" dirty="0" err="1">
                <a:solidFill>
                  <a:schemeClr val="tx1">
                    <a:lumMod val="65000"/>
                    <a:lumOff val="35000"/>
                  </a:schemeClr>
                </a:solidFill>
              </a:rPr>
              <a:t>FHIR</a:t>
            </a:r>
            <a:r>
              <a:rPr lang="en-US" sz="2800" dirty="0">
                <a:solidFill>
                  <a:schemeClr val="tx1">
                    <a:lumMod val="65000"/>
                    <a:lumOff val="35000"/>
                  </a:schemeClr>
                </a:solidFill>
              </a:rPr>
              <a:t> survey application that will enable clinicians and patients to provide the data required to identify HIV testing requirements.  </a:t>
            </a:r>
            <a:endParaRPr lang="en-US" sz="2800" baseline="0" dirty="0">
              <a:solidFill>
                <a:schemeClr val="tx1">
                  <a:lumMod val="65000"/>
                  <a:lumOff val="35000"/>
                </a:schemeClr>
              </a:solidFill>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829962" y="170814"/>
            <a:ext cx="10363200" cy="646331"/>
          </a:xfrm>
          <a:prstGeom prst="rect">
            <a:avLst/>
          </a:prstGeom>
          <a:noFill/>
        </p:spPr>
        <p:txBody>
          <a:bodyPr wrap="square">
            <a:spAutoFit/>
          </a:bodyPr>
          <a:lstStyle/>
          <a:p>
            <a:r>
              <a:rPr lang="en-US" sz="3600" baseline="0" dirty="0">
                <a:solidFill>
                  <a:schemeClr val="accent4">
                    <a:lumMod val="75000"/>
                  </a:schemeClr>
                </a:solidFill>
              </a:rPr>
              <a:t>NACHC </a:t>
            </a:r>
            <a:r>
              <a:rPr lang="en-US" sz="3600" baseline="0" dirty="0" err="1">
                <a:solidFill>
                  <a:schemeClr val="accent4">
                    <a:lumMod val="75000"/>
                  </a:schemeClr>
                </a:solidFill>
              </a:rPr>
              <a:t>hiv-cds</a:t>
            </a:r>
            <a:r>
              <a:rPr lang="en-US" sz="3600" baseline="0" dirty="0">
                <a:solidFill>
                  <a:schemeClr val="accent4">
                    <a:lumMod val="75000"/>
                  </a:schemeClr>
                </a:solidFill>
              </a:rPr>
              <a:t> Project Mission Statement</a:t>
            </a:r>
            <a:endParaRPr lang="en-US" sz="2800" baseline="0" dirty="0">
              <a:solidFill>
                <a:schemeClr val="accent4">
                  <a:lumMod val="75000"/>
                </a:schemeClr>
              </a:solidFill>
            </a:endParaRPr>
          </a:p>
        </p:txBody>
      </p:sp>
    </p:spTree>
    <p:extLst>
      <p:ext uri="{BB962C8B-B14F-4D97-AF65-F5344CB8AC3E}">
        <p14:creationId xmlns:p14="http://schemas.microsoft.com/office/powerpoint/2010/main" val="35787030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tint val="75000"/>
                  </a:srgbClr>
                </a:solidFill>
                <a:effectLst/>
                <a:uLnTx/>
                <a:uFillTx/>
                <a:latin typeface="Calibri" panose="020F0502020204030204"/>
                <a:ea typeface="+mn-ea"/>
                <a:cs typeface="+mn-cs"/>
              </a:rPr>
              <a:t>www.nachc.org</a:t>
            </a:r>
            <a:endParaRPr kumimoji="0" lang="en-US" sz="1200" b="0" i="0" u="none" strike="noStrike" kern="1200" cap="none" spc="0" normalizeH="0" baseline="0" noProof="0" dirty="0">
              <a:ln>
                <a:noFill/>
              </a:ln>
              <a:solidFill>
                <a:srgbClr val="000000">
                  <a:tint val="75000"/>
                </a:srgbClr>
              </a:solidFill>
              <a:effectLst/>
              <a:uLnTx/>
              <a:uFillTx/>
              <a:latin typeface="Calibri" panose="020F0502020204030204"/>
              <a:ea typeface="+mn-ea"/>
              <a:cs typeface="+mn-cs"/>
            </a:endParaRPr>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CA3"/>
                </a:solidFill>
                <a:effectLst/>
                <a:uLnTx/>
                <a:uFillTx/>
                <a:latin typeface="Calibri" panose="020F0502020204030204"/>
                <a:ea typeface="+mn-ea"/>
                <a:cs typeface="+mn-cs"/>
              </a:rPr>
              <a:t>|</a:t>
            </a:r>
            <a:r>
              <a:rPr kumimoji="0" lang="en-US" sz="1200" b="0" i="0" u="none" strike="noStrike" kern="1200" cap="none" spc="0" normalizeH="0" baseline="0" noProof="0" dirty="0">
                <a:ln>
                  <a:noFill/>
                </a:ln>
                <a:solidFill>
                  <a:srgbClr val="000000">
                    <a:tint val="75000"/>
                  </a:srgbClr>
                </a:solidFill>
                <a:effectLst/>
                <a:uLnTx/>
                <a:uFillTx/>
                <a:latin typeface="Calibri" panose="020F0502020204030204"/>
                <a:ea typeface="+mn-ea"/>
                <a:cs typeface="+mn-cs"/>
              </a:rPr>
              <a:t> </a:t>
            </a:r>
            <a:fld id="{E1AB07C4-F4AD-C942-BAEA-67B4CA5A8891}" type="slidenum">
              <a:rPr kumimoji="0" lang="en-US" sz="1200" b="0" i="0" u="none" strike="noStrike" kern="1200" cap="none" spc="0" normalizeH="0" baseline="0" noProof="0" smtClean="0">
                <a:ln>
                  <a:noFill/>
                </a:ln>
                <a:solidFill>
                  <a:srgbClr val="003C69"/>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srgbClr val="003C69"/>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0" y="1676400"/>
            <a:ext cx="12192000" cy="1200329"/>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dirty="0">
                <a:solidFill>
                  <a:srgbClr val="1D6FA9">
                    <a:lumMod val="75000"/>
                  </a:srgbClr>
                </a:solidFill>
                <a:latin typeface="Calibri" panose="020F0502020204030204"/>
              </a:rPr>
              <a:t>The CDS Guidelines for HIV testing and the </a:t>
            </a:r>
            <a:r>
              <a:rPr lang="en-US" sz="3600" dirty="0" err="1">
                <a:solidFill>
                  <a:srgbClr val="1D6FA9">
                    <a:lumMod val="75000"/>
                  </a:srgbClr>
                </a:solidFill>
                <a:latin typeface="Calibri" panose="020F0502020204030204"/>
              </a:rPr>
              <a:t>hiv-cds</a:t>
            </a:r>
            <a:r>
              <a:rPr lang="en-US" sz="3600" dirty="0">
                <a:solidFill>
                  <a:srgbClr val="1D6FA9">
                    <a:lumMod val="75000"/>
                  </a:srgbClr>
                </a:solidFill>
                <a:latin typeface="Calibri" panose="020F0502020204030204"/>
              </a:rPr>
              <a:t> </a:t>
            </a:r>
            <a:r>
              <a:rPr lang="en-US" sz="3600" dirty="0" err="1">
                <a:solidFill>
                  <a:srgbClr val="1D6FA9">
                    <a:lumMod val="75000"/>
                  </a:srgbClr>
                </a:solidFill>
                <a:latin typeface="Calibri" panose="020F0502020204030204"/>
              </a:rPr>
              <a:t>FHIR</a:t>
            </a:r>
            <a:r>
              <a:rPr lang="en-US" sz="3600" dirty="0">
                <a:solidFill>
                  <a:srgbClr val="1D6FA9">
                    <a:lumMod val="75000"/>
                  </a:srgbClr>
                </a:solidFill>
                <a:latin typeface="Calibri" panose="020F0502020204030204"/>
              </a:rPr>
              <a:t> Implementation Guide</a:t>
            </a:r>
            <a:endParaRPr kumimoji="0" lang="en-US" sz="3600" b="0" i="0" u="none" strike="noStrike" kern="1200" cap="none" spc="0" normalizeH="0" baseline="0" noProof="0" dirty="0">
              <a:ln>
                <a:noFill/>
              </a:ln>
              <a:solidFill>
                <a:srgbClr val="1D6FA9">
                  <a:lumMod val="75000"/>
                </a:srgb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23730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dirty="0"/>
              <a:t>www.nachc.org</a:t>
            </a:r>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7</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829962" y="1371600"/>
            <a:ext cx="10363200" cy="5262979"/>
          </a:xfrm>
          <a:prstGeom prst="rect">
            <a:avLst/>
          </a:prstGeom>
          <a:noFill/>
        </p:spPr>
        <p:txBody>
          <a:bodyPr wrap="square">
            <a:spAutoFit/>
          </a:bodyPr>
          <a:lstStyle/>
          <a:p>
            <a:pPr marL="457200" indent="-457200" algn="just">
              <a:buFont typeface="Arial" panose="020B0604020202020204" pitchFamily="34" charset="0"/>
              <a:buChar char="•"/>
            </a:pPr>
            <a:r>
              <a:rPr lang="en-US" sz="2400" baseline="0" dirty="0">
                <a:solidFill>
                  <a:schemeClr val="tx1">
                    <a:lumMod val="65000"/>
                    <a:lumOff val="35000"/>
                  </a:schemeClr>
                </a:solidFill>
              </a:rPr>
              <a:t>A </a:t>
            </a:r>
            <a:r>
              <a:rPr lang="en-US" sz="2400" baseline="0" dirty="0" err="1">
                <a:solidFill>
                  <a:schemeClr val="tx1">
                    <a:lumMod val="65000"/>
                    <a:lumOff val="35000"/>
                  </a:schemeClr>
                </a:solidFill>
              </a:rPr>
              <a:t>FHIR</a:t>
            </a:r>
            <a:r>
              <a:rPr lang="en-US" sz="2400" baseline="0" dirty="0">
                <a:solidFill>
                  <a:schemeClr val="tx1">
                    <a:lumMod val="65000"/>
                    <a:lumOff val="35000"/>
                  </a:schemeClr>
                </a:solidFill>
              </a:rPr>
              <a:t> Implementation Guide has been created for the </a:t>
            </a:r>
            <a:r>
              <a:rPr lang="en-US" sz="2400" baseline="0" dirty="0" err="1">
                <a:solidFill>
                  <a:schemeClr val="tx1">
                    <a:lumMod val="65000"/>
                    <a:lumOff val="35000"/>
                  </a:schemeClr>
                </a:solidFill>
              </a:rPr>
              <a:t>hiv-cd</a:t>
            </a:r>
            <a:r>
              <a:rPr lang="en-US" sz="2400" dirty="0" err="1">
                <a:solidFill>
                  <a:schemeClr val="tx1">
                    <a:lumMod val="65000"/>
                    <a:lumOff val="35000"/>
                  </a:schemeClr>
                </a:solidFill>
              </a:rPr>
              <a:t>s</a:t>
            </a:r>
            <a:r>
              <a:rPr lang="en-US" sz="2400" dirty="0">
                <a:solidFill>
                  <a:schemeClr val="tx1">
                    <a:lumMod val="65000"/>
                    <a:lumOff val="35000"/>
                  </a:schemeClr>
                </a:solidFill>
              </a:rPr>
              <a:t> SMART on </a:t>
            </a:r>
            <a:r>
              <a:rPr lang="en-US" sz="2400" dirty="0" err="1">
                <a:solidFill>
                  <a:schemeClr val="tx1">
                    <a:lumMod val="65000"/>
                    <a:lumOff val="35000"/>
                  </a:schemeClr>
                </a:solidFill>
              </a:rPr>
              <a:t>FHIR</a:t>
            </a:r>
            <a:r>
              <a:rPr lang="en-US" sz="2400" dirty="0">
                <a:solidFill>
                  <a:schemeClr val="tx1">
                    <a:lumMod val="65000"/>
                    <a:lumOff val="35000"/>
                  </a:schemeClr>
                </a:solidFill>
              </a:rPr>
              <a:t> application</a:t>
            </a:r>
          </a:p>
          <a:p>
            <a:pPr marL="457200" indent="-457200" algn="just">
              <a:buFont typeface="Arial" panose="020B0604020202020204" pitchFamily="34" charset="0"/>
              <a:buChar char="•"/>
            </a:pPr>
            <a:r>
              <a:rPr lang="en-US" sz="2400" baseline="0" dirty="0">
                <a:solidFill>
                  <a:schemeClr val="tx1">
                    <a:lumMod val="65000"/>
                    <a:lumOff val="35000"/>
                  </a:schemeClr>
                </a:solidFill>
              </a:rPr>
              <a:t>The </a:t>
            </a:r>
            <a:r>
              <a:rPr lang="en-US" sz="2400" baseline="0" dirty="0" err="1">
                <a:solidFill>
                  <a:schemeClr val="tx1">
                    <a:lumMod val="65000"/>
                    <a:lumOff val="35000"/>
                  </a:schemeClr>
                </a:solidFill>
              </a:rPr>
              <a:t>hiv-cds</a:t>
            </a:r>
            <a:r>
              <a:rPr lang="en-US" sz="2400" baseline="0" dirty="0">
                <a:solidFill>
                  <a:schemeClr val="tx1">
                    <a:lumMod val="65000"/>
                    <a:lumOff val="35000"/>
                  </a:schemeClr>
                </a:solidFill>
              </a:rPr>
              <a:t> </a:t>
            </a:r>
            <a:r>
              <a:rPr lang="en-US" sz="2400" baseline="0" dirty="0" err="1">
                <a:solidFill>
                  <a:schemeClr val="tx1">
                    <a:lumMod val="65000"/>
                    <a:lumOff val="35000"/>
                  </a:schemeClr>
                </a:solidFill>
              </a:rPr>
              <a:t>FHIR</a:t>
            </a:r>
            <a:r>
              <a:rPr lang="en-US" sz="2400" baseline="0" dirty="0">
                <a:solidFill>
                  <a:schemeClr val="tx1">
                    <a:lumMod val="65000"/>
                    <a:lumOff val="35000"/>
                  </a:schemeClr>
                </a:solidFill>
              </a:rPr>
              <a:t> Implementation Guide gives instructions on how to create an application that implements the CDS guidelines for HIV testing.  This includes both human readable instructions as well as resources that can be used to automate the creation of these SMART on </a:t>
            </a:r>
            <a:r>
              <a:rPr lang="en-US" sz="2400" baseline="0" dirty="0" err="1">
                <a:solidFill>
                  <a:schemeClr val="tx1">
                    <a:lumMod val="65000"/>
                    <a:lumOff val="35000"/>
                  </a:schemeClr>
                </a:solidFill>
              </a:rPr>
              <a:t>FHIR</a:t>
            </a:r>
            <a:r>
              <a:rPr lang="en-US" sz="2400" baseline="0" dirty="0">
                <a:solidFill>
                  <a:schemeClr val="tx1">
                    <a:lumMod val="65000"/>
                    <a:lumOff val="35000"/>
                  </a:schemeClr>
                </a:solidFill>
              </a:rPr>
              <a:t> applications </a:t>
            </a:r>
          </a:p>
          <a:p>
            <a:pPr marL="457200" indent="-457200" algn="just">
              <a:buFont typeface="Arial" panose="020B0604020202020204" pitchFamily="34" charset="0"/>
              <a:buChar char="•"/>
            </a:pPr>
            <a:r>
              <a:rPr lang="en-US" sz="2400" dirty="0">
                <a:solidFill>
                  <a:schemeClr val="tx1">
                    <a:lumMod val="65000"/>
                    <a:lumOff val="35000"/>
                  </a:schemeClr>
                </a:solidFill>
              </a:rPr>
              <a:t>The Implementation Guide formalizes the CDS guidelines and provides </a:t>
            </a:r>
            <a:r>
              <a:rPr lang="en-US" sz="2400" baseline="0" dirty="0">
                <a:solidFill>
                  <a:schemeClr val="tx1">
                    <a:lumMod val="65000"/>
                    <a:lumOff val="35000"/>
                  </a:schemeClr>
                </a:solidFill>
              </a:rPr>
              <a:t>both human readable and computable resources to enable both custom and automated implementation of these guidelines</a:t>
            </a:r>
          </a:p>
          <a:p>
            <a:pPr marL="457200" indent="-457200" algn="just">
              <a:buFont typeface="Arial" panose="020B0604020202020204" pitchFamily="34" charset="0"/>
              <a:buChar char="•"/>
            </a:pPr>
            <a:r>
              <a:rPr lang="en-US" sz="2400" dirty="0">
                <a:solidFill>
                  <a:schemeClr val="tx1">
                    <a:lumMod val="65000"/>
                    <a:lumOff val="35000"/>
                  </a:schemeClr>
                </a:solidFill>
              </a:rPr>
              <a:t>The Implementation Guide contains details for the implementation of clinical decision support for HIV testing as well as a survey that captures the information required for the CDS HIV testing guidelines</a:t>
            </a:r>
          </a:p>
          <a:p>
            <a:pPr marL="457200" indent="-457200" algn="just">
              <a:buFont typeface="Arial" panose="020B0604020202020204" pitchFamily="34" charset="0"/>
              <a:buChar char="•"/>
            </a:pPr>
            <a:r>
              <a:rPr lang="en-US" sz="2400" dirty="0">
                <a:solidFill>
                  <a:schemeClr val="tx1">
                    <a:lumMod val="65000"/>
                    <a:lumOff val="35000"/>
                  </a:schemeClr>
                </a:solidFill>
                <a:hlinkClick r:id="rId3"/>
              </a:rPr>
              <a:t>https://build.fhir.org/ig/cqframework/hiv-cds/</a:t>
            </a:r>
            <a:r>
              <a:rPr lang="en-US" sz="2400" dirty="0">
                <a:solidFill>
                  <a:schemeClr val="tx1">
                    <a:lumMod val="65000"/>
                    <a:lumOff val="35000"/>
                  </a:schemeClr>
                </a:solidFill>
              </a:rPr>
              <a:t> </a:t>
            </a:r>
          </a:p>
          <a:p>
            <a:pPr marL="457200" indent="-457200" algn="just">
              <a:buFont typeface="Arial" panose="020B0604020202020204" pitchFamily="34" charset="0"/>
              <a:buChar char="•"/>
            </a:pPr>
            <a:endParaRPr lang="en-US" sz="2400" baseline="0" dirty="0">
              <a:solidFill>
                <a:schemeClr val="tx1">
                  <a:lumMod val="65000"/>
                  <a:lumOff val="35000"/>
                </a:schemeClr>
              </a:solidFill>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829962" y="171271"/>
            <a:ext cx="10363200" cy="1200329"/>
          </a:xfrm>
          <a:prstGeom prst="rect">
            <a:avLst/>
          </a:prstGeom>
          <a:noFill/>
        </p:spPr>
        <p:txBody>
          <a:bodyPr wrap="square">
            <a:spAutoFit/>
          </a:bodyPr>
          <a:lstStyle/>
          <a:p>
            <a:r>
              <a:rPr lang="en-US" sz="3600" dirty="0">
                <a:solidFill>
                  <a:schemeClr val="accent4">
                    <a:lumMod val="75000"/>
                  </a:schemeClr>
                </a:solidFill>
              </a:rPr>
              <a:t>CDS Guidelines for HIV testing and the </a:t>
            </a:r>
            <a:r>
              <a:rPr lang="en-US" sz="3600" dirty="0" err="1">
                <a:solidFill>
                  <a:schemeClr val="accent4">
                    <a:lumMod val="75000"/>
                  </a:schemeClr>
                </a:solidFill>
              </a:rPr>
              <a:t>hiv-cds</a:t>
            </a:r>
            <a:r>
              <a:rPr lang="en-US" sz="3600" dirty="0">
                <a:solidFill>
                  <a:schemeClr val="accent4">
                    <a:lumMod val="75000"/>
                  </a:schemeClr>
                </a:solidFill>
              </a:rPr>
              <a:t> Implementation Guide (IG)</a:t>
            </a:r>
            <a:endParaRPr lang="en-US" sz="2800" baseline="0" dirty="0">
              <a:solidFill>
                <a:schemeClr val="accent4">
                  <a:lumMod val="75000"/>
                </a:schemeClr>
              </a:solidFill>
            </a:endParaRPr>
          </a:p>
        </p:txBody>
      </p:sp>
    </p:spTree>
    <p:extLst>
      <p:ext uri="{BB962C8B-B14F-4D97-AF65-F5344CB8AC3E}">
        <p14:creationId xmlns:p14="http://schemas.microsoft.com/office/powerpoint/2010/main" val="38508428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dirty="0"/>
              <a:t>www.nachc.org</a:t>
            </a:r>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8</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829962" y="171271"/>
            <a:ext cx="10363200" cy="1200329"/>
          </a:xfrm>
          <a:prstGeom prst="rect">
            <a:avLst/>
          </a:prstGeom>
          <a:noFill/>
        </p:spPr>
        <p:txBody>
          <a:bodyPr wrap="square">
            <a:spAutoFit/>
          </a:bodyPr>
          <a:lstStyle/>
          <a:p>
            <a:r>
              <a:rPr lang="en-US" sz="3600" dirty="0">
                <a:solidFill>
                  <a:schemeClr val="accent4">
                    <a:lumMod val="75000"/>
                  </a:schemeClr>
                </a:solidFill>
              </a:rPr>
              <a:t>CDS Guidelines for HIV testing and the </a:t>
            </a:r>
            <a:r>
              <a:rPr lang="en-US" sz="3600" dirty="0" err="1">
                <a:solidFill>
                  <a:schemeClr val="accent4">
                    <a:lumMod val="75000"/>
                  </a:schemeClr>
                </a:solidFill>
              </a:rPr>
              <a:t>hiv-cds</a:t>
            </a:r>
            <a:r>
              <a:rPr lang="en-US" sz="3600" dirty="0">
                <a:solidFill>
                  <a:schemeClr val="accent4">
                    <a:lumMod val="75000"/>
                  </a:schemeClr>
                </a:solidFill>
              </a:rPr>
              <a:t> Implementation guide</a:t>
            </a:r>
            <a:endParaRPr lang="en-US" sz="2800" baseline="0" dirty="0">
              <a:solidFill>
                <a:schemeClr val="accent4">
                  <a:lumMod val="75000"/>
                </a:schemeClr>
              </a:solidFill>
            </a:endParaRPr>
          </a:p>
        </p:txBody>
      </p:sp>
      <p:sp>
        <p:nvSpPr>
          <p:cNvPr id="7" name="Rectangle 6">
            <a:extLst>
              <a:ext uri="{FF2B5EF4-FFF2-40B4-BE49-F238E27FC236}">
                <a16:creationId xmlns:a16="http://schemas.microsoft.com/office/drawing/2014/main" id="{80EC360E-9A70-6B4F-AA3E-73C908A6D0CC}"/>
              </a:ext>
            </a:extLst>
          </p:cNvPr>
          <p:cNvSpPr/>
          <p:nvPr/>
        </p:nvSpPr>
        <p:spPr>
          <a:xfrm>
            <a:off x="0" y="6019800"/>
            <a:ext cx="12192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5B9F4E7-5B62-3B71-3158-C85EA8BFAADE}"/>
              </a:ext>
            </a:extLst>
          </p:cNvPr>
          <p:cNvPicPr>
            <a:picLocks noChangeAspect="1"/>
          </p:cNvPicPr>
          <p:nvPr/>
        </p:nvPicPr>
        <p:blipFill>
          <a:blip r:embed="rId3"/>
          <a:stretch>
            <a:fillRect/>
          </a:stretch>
        </p:blipFill>
        <p:spPr>
          <a:xfrm>
            <a:off x="2171700" y="1307073"/>
            <a:ext cx="7848600" cy="5414667"/>
          </a:xfrm>
          <a:prstGeom prst="rect">
            <a:avLst/>
          </a:prstGeom>
        </p:spPr>
      </p:pic>
    </p:spTree>
    <p:extLst>
      <p:ext uri="{BB962C8B-B14F-4D97-AF65-F5344CB8AC3E}">
        <p14:creationId xmlns:p14="http://schemas.microsoft.com/office/powerpoint/2010/main" val="35949365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tint val="75000"/>
                  </a:srgbClr>
                </a:solidFill>
                <a:effectLst/>
                <a:uLnTx/>
                <a:uFillTx/>
                <a:latin typeface="Calibri" panose="020F0502020204030204"/>
                <a:ea typeface="+mn-ea"/>
                <a:cs typeface="+mn-cs"/>
              </a:rPr>
              <a:t>www.nachc.org</a:t>
            </a:r>
            <a:endParaRPr kumimoji="0" lang="en-US" sz="1200" b="0" i="0" u="none" strike="noStrike" kern="1200" cap="none" spc="0" normalizeH="0" baseline="0" noProof="0" dirty="0">
              <a:ln>
                <a:noFill/>
              </a:ln>
              <a:solidFill>
                <a:srgbClr val="000000">
                  <a:tint val="75000"/>
                </a:srgbClr>
              </a:solidFill>
              <a:effectLst/>
              <a:uLnTx/>
              <a:uFillTx/>
              <a:latin typeface="Calibri" panose="020F0502020204030204"/>
              <a:ea typeface="+mn-ea"/>
              <a:cs typeface="+mn-cs"/>
            </a:endParaRPr>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7CA3"/>
                </a:solidFill>
                <a:effectLst/>
                <a:uLnTx/>
                <a:uFillTx/>
                <a:latin typeface="Calibri" panose="020F0502020204030204"/>
                <a:ea typeface="+mn-ea"/>
                <a:cs typeface="+mn-cs"/>
              </a:rPr>
              <a:t>|</a:t>
            </a:r>
            <a:r>
              <a:rPr kumimoji="0" lang="en-US" sz="1200" b="0" i="0" u="none" strike="noStrike" kern="1200" cap="none" spc="0" normalizeH="0" baseline="0" noProof="0" dirty="0">
                <a:ln>
                  <a:noFill/>
                </a:ln>
                <a:solidFill>
                  <a:srgbClr val="000000">
                    <a:tint val="75000"/>
                  </a:srgbClr>
                </a:solidFill>
                <a:effectLst/>
                <a:uLnTx/>
                <a:uFillTx/>
                <a:latin typeface="Calibri" panose="020F0502020204030204"/>
                <a:ea typeface="+mn-ea"/>
                <a:cs typeface="+mn-cs"/>
              </a:rPr>
              <a:t> </a:t>
            </a:r>
            <a:fld id="{E1AB07C4-F4AD-C942-BAEA-67B4CA5A8891}" type="slidenum">
              <a:rPr kumimoji="0" lang="en-US" sz="1200" b="0" i="0" u="none" strike="noStrike" kern="1200" cap="none" spc="0" normalizeH="0" baseline="0" noProof="0" smtClean="0">
                <a:ln>
                  <a:noFill/>
                </a:ln>
                <a:solidFill>
                  <a:srgbClr val="003C69"/>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srgbClr val="003C69"/>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0" y="1676400"/>
            <a:ext cx="12192000" cy="1200329"/>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600" dirty="0">
                <a:solidFill>
                  <a:srgbClr val="1D6FA9">
                    <a:lumMod val="75000"/>
                  </a:srgbClr>
                </a:solidFill>
                <a:latin typeface="Calibri" panose="020F0502020204030204"/>
              </a:rPr>
              <a:t>Implementing the Applications: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1D6FA9">
                    <a:lumMod val="75000"/>
                  </a:srgbClr>
                </a:solidFill>
                <a:effectLst/>
                <a:uLnTx/>
                <a:uFillTx/>
                <a:latin typeface="Calibri" panose="020F0502020204030204"/>
                <a:ea typeface="+mn-ea"/>
                <a:cs typeface="+mn-cs"/>
              </a:rPr>
              <a:t>SMART on </a:t>
            </a:r>
            <a:r>
              <a:rPr kumimoji="0" lang="en-US" sz="3600" b="0" i="0" u="none" strike="noStrike" kern="1200" cap="none" spc="0" normalizeH="0" baseline="0" noProof="0" dirty="0" err="1">
                <a:ln>
                  <a:noFill/>
                </a:ln>
                <a:solidFill>
                  <a:srgbClr val="1D6FA9">
                    <a:lumMod val="75000"/>
                  </a:srgbClr>
                </a:solidFill>
                <a:effectLst/>
                <a:uLnTx/>
                <a:uFillTx/>
                <a:latin typeface="Calibri" panose="020F0502020204030204"/>
                <a:ea typeface="+mn-ea"/>
                <a:cs typeface="+mn-cs"/>
              </a:rPr>
              <a:t>FHIR</a:t>
            </a:r>
            <a:endParaRPr kumimoji="0" lang="en-US" sz="3600" b="0" i="0" u="none" strike="noStrike" kern="1200" cap="none" spc="0" normalizeH="0" baseline="0" noProof="0" dirty="0">
              <a:ln>
                <a:noFill/>
              </a:ln>
              <a:solidFill>
                <a:srgbClr val="1D6FA9">
                  <a:lumMod val="75000"/>
                </a:srgb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13385295"/>
      </p:ext>
    </p:extLst>
  </p:cSld>
  <p:clrMapOvr>
    <a:masterClrMapping/>
  </p:clrMapOvr>
</p:sld>
</file>

<file path=ppt/theme/theme1.xml><?xml version="1.0" encoding="utf-8"?>
<a:theme xmlns:a="http://schemas.openxmlformats.org/drawingml/2006/main" name="Office Theme">
  <a:themeElements>
    <a:clrScheme name="NACHC Color Palette">
      <a:dk1>
        <a:srgbClr val="000000"/>
      </a:dk1>
      <a:lt1>
        <a:srgbClr val="FFFFFF"/>
      </a:lt1>
      <a:dk2>
        <a:srgbClr val="003C69"/>
      </a:dk2>
      <a:lt2>
        <a:srgbClr val="FFFFFF"/>
      </a:lt2>
      <a:accent1>
        <a:srgbClr val="007CA3"/>
      </a:accent1>
      <a:accent2>
        <a:srgbClr val="A50063"/>
      </a:accent2>
      <a:accent3>
        <a:srgbClr val="0055B7"/>
      </a:accent3>
      <a:accent4>
        <a:srgbClr val="1D6FA9"/>
      </a:accent4>
      <a:accent5>
        <a:srgbClr val="60269D"/>
      </a:accent5>
      <a:accent6>
        <a:srgbClr val="E87100"/>
      </a:accent6>
      <a:hlink>
        <a:srgbClr val="779803"/>
      </a:hlink>
      <a:folHlink>
        <a:srgbClr val="6D6E7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EF43560F-0883-BE4A-95BC-09F598A3435E}" vid="{41AD6B83-0A02-A244-B8A2-67EB7FEDF40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SharedWithUsers xmlns="1cc76c84-aaa5-4876-b18a-aff10d6398af">
      <UserInfo>
        <DisplayName>Steve Carey</DisplayName>
        <AccountId>549</AccountId>
        <AccountType/>
      </UserInfo>
    </SharedWithUser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73DB868F8BDE94CB45909346E37902F" ma:contentTypeVersion="11" ma:contentTypeDescription="Create a new document." ma:contentTypeScope="" ma:versionID="4060477e9adfd8ddd9496fcecee2d66f">
  <xsd:schema xmlns:xsd="http://www.w3.org/2001/XMLSchema" xmlns:xs="http://www.w3.org/2001/XMLSchema" xmlns:p="http://schemas.microsoft.com/office/2006/metadata/properties" xmlns:ns1="http://schemas.microsoft.com/sharepoint/v3" xmlns:ns2="b92e79c2-83b6-410f-acf9-e77d09951d84" xmlns:ns3="1cc76c84-aaa5-4876-b18a-aff10d6398af" targetNamespace="http://schemas.microsoft.com/office/2006/metadata/properties" ma:root="true" ma:fieldsID="3eace65861c7bb2e0e265a15e663fc4a" ns1:_="" ns2:_="" ns3:_="">
    <xsd:import namespace="http://schemas.microsoft.com/sharepoint/v3"/>
    <xsd:import namespace="b92e79c2-83b6-410f-acf9-e77d09951d84"/>
    <xsd:import namespace="1cc76c84-aaa5-4876-b18a-aff10d6398af"/>
    <xsd:element name="properties">
      <xsd:complexType>
        <xsd:sequence>
          <xsd:element name="documentManagement">
            <xsd:complexType>
              <xsd:all>
                <xsd:element ref="ns1:PublishingStartDate" minOccurs="0"/>
                <xsd:element ref="ns1:PublishingExpirationDate" minOccurs="0"/>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2:MediaServiceLocation"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92e79c2-83b6-410f-acf9-e77d09951d84"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cc76c84-aaa5-4876-b18a-aff10d6398af"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27ABA91-5740-46C3-B031-15492AD47EB1}">
  <ds:schemaRefs>
    <ds:schemaRef ds:uri="http://schemas.microsoft.com/sharepoint/v3/contenttype/forms"/>
  </ds:schemaRefs>
</ds:datastoreItem>
</file>

<file path=customXml/itemProps2.xml><?xml version="1.0" encoding="utf-8"?>
<ds:datastoreItem xmlns:ds="http://schemas.openxmlformats.org/officeDocument/2006/customXml" ds:itemID="{11F38478-BC23-414D-AEB5-50E02851B6F3}">
  <ds:schemaRefs>
    <ds:schemaRef ds:uri="http://schemas.microsoft.com/office/2006/metadata/properties"/>
    <ds:schemaRef ds:uri="http://schemas.microsoft.com/office/infopath/2007/PartnerControls"/>
    <ds:schemaRef ds:uri="http://schemas.microsoft.com/sharepoint/v3"/>
    <ds:schemaRef ds:uri="1cc76c84-aaa5-4876-b18a-aff10d6398af"/>
  </ds:schemaRefs>
</ds:datastoreItem>
</file>

<file path=customXml/itemProps3.xml><?xml version="1.0" encoding="utf-8"?>
<ds:datastoreItem xmlns:ds="http://schemas.openxmlformats.org/officeDocument/2006/customXml" ds:itemID="{38AB224F-3DCE-4ABE-9388-38CB70E4F94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b92e79c2-83b6-410f-acf9-e77d09951d84"/>
    <ds:schemaRef ds:uri="1cc76c84-aaa5-4876-b18a-aff10d6398a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Cosmos Introduction</Template>
  <TotalTime>7364</TotalTime>
  <Words>1344</Words>
  <Application>Microsoft Office PowerPoint</Application>
  <PresentationFormat>Widescreen</PresentationFormat>
  <Paragraphs>151</Paragraphs>
  <Slides>21</Slides>
  <Notes>20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-apple-system</vt:lpstr>
      <vt:lpstr>Arial</vt:lpstr>
      <vt:lpstr>Calibri</vt:lpstr>
      <vt:lpstr>Office Theme</vt:lpstr>
      <vt:lpstr>PowerPoint Presentation</vt:lpstr>
      <vt:lpstr> </vt:lpstr>
      <vt:lpstr>PowerPoint Presentation</vt:lpstr>
      <vt:lpstr> </vt:lpstr>
      <vt:lpstr> </vt:lpstr>
      <vt:lpstr>PowerPoint Presentation</vt:lpstr>
      <vt:lpstr> </vt:lpstr>
      <vt:lpstr> </vt:lpstr>
      <vt:lpstr>PowerPoint Presentation</vt:lpstr>
      <vt:lpstr> </vt:lpstr>
      <vt:lpstr> </vt:lpstr>
      <vt:lpstr> </vt:lpstr>
      <vt:lpstr>PowerPoint Presentation</vt:lpstr>
      <vt:lpstr> </vt:lpstr>
      <vt:lpstr> </vt:lpstr>
      <vt:lpstr>PowerPoint Presentation</vt:lpstr>
      <vt:lpstr> </vt:lpstr>
      <vt:lpstr> </vt:lpstr>
      <vt:lpstr> </vt:lpstr>
      <vt:lpstr>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Gresh</dc:creator>
  <cp:lastModifiedBy>John Gresh</cp:lastModifiedBy>
  <cp:revision>125</cp:revision>
  <dcterms:created xsi:type="dcterms:W3CDTF">2020-08-06T14:02:32Z</dcterms:created>
  <dcterms:modified xsi:type="dcterms:W3CDTF">2022-11-25T14:15:38Z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0x010100173DB868F8BDE94CB45909346E37902F</vt:lpwstr>
  </property>
</Properties>
</file>

<file path=docProps/thumbnail.jpeg>
</file>